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39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40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247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378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1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845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059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855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43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16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44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8CE8F-3535-4E21-89B0-CD332F9559CA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920CC-D9C7-42D2-8CBC-18C31CDF84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0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6.xml" /><Relationship Id="rId4" Type="http://schemas.openxmlformats.org/officeDocument/2006/relationships/image" Target="../media/image2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 ГУ «Пятигорская СШ»</a:t>
            </a: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Провела: учитель начальных классов </a:t>
            </a:r>
            <a:r>
              <a:rPr lang="ru-RU" sz="2800" b="1" dirty="0" err="1">
                <a:solidFill>
                  <a:schemeClr val="accent5">
                    <a:lumMod val="50000"/>
                  </a:schemeClr>
                </a:solidFill>
              </a:rPr>
              <a:t>Гненюк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 Н.В.</a:t>
            </a: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  2020 г.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1029" y="2780928"/>
            <a:ext cx="9144000" cy="1296144"/>
          </a:xfrm>
          <a:prstGeom prst="rect">
            <a:avLst/>
          </a:prstGeom>
          <a:blipFill dpi="0" rotWithShape="1">
            <a:blip r:embed="rId4">
              <a:alphaModFix amt="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3464" y="2967335"/>
            <a:ext cx="735707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Пословицы в картинках</a:t>
            </a:r>
            <a:endParaRPr lang="ru-RU" sz="5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2217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726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25224" y="116632"/>
            <a:ext cx="900226" cy="720080"/>
          </a:xfrm>
          <a:prstGeom prst="rect">
            <a:avLst/>
          </a:prstGeom>
          <a:blipFill dpi="0" rotWithShape="1">
            <a:blip r:embed="rId3">
              <a:alphaModFix amt="21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3297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" y="11545"/>
            <a:ext cx="9084848" cy="684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812360" y="5589240"/>
            <a:ext cx="1278315" cy="1268760"/>
          </a:xfrm>
          <a:prstGeom prst="rect">
            <a:avLst/>
          </a:prstGeom>
          <a:blipFill dpi="0" rotWithShape="1">
            <a:blip r:embed="rId3">
              <a:alphaModFix amt="4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93942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4"/>
            <a:ext cx="9106372" cy="6855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884368" y="5517232"/>
            <a:ext cx="1222004" cy="1340768"/>
          </a:xfrm>
          <a:prstGeom prst="rect">
            <a:avLst/>
          </a:prstGeom>
          <a:blipFill dpi="0" rotWithShape="1">
            <a:blip r:embed="rId3">
              <a:alphaModFix amt="14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05152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5" y="13428"/>
            <a:ext cx="9109465" cy="684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44408" y="13428"/>
            <a:ext cx="898592" cy="823284"/>
          </a:xfrm>
          <a:prstGeom prst="rect">
            <a:avLst/>
          </a:prstGeom>
          <a:blipFill dpi="0" rotWithShape="1">
            <a:blip r:embed="rId3">
              <a:alphaModFix amt="31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8743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" y="12080"/>
            <a:ext cx="9065256" cy="672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884368" y="5589240"/>
            <a:ext cx="1183127" cy="1152128"/>
          </a:xfrm>
          <a:prstGeom prst="rect">
            <a:avLst/>
          </a:prstGeom>
          <a:blipFill dpi="0" rotWithShape="1">
            <a:blip r:embed="rId3">
              <a:alphaModFix amt="2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46127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17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956376" y="5733256"/>
            <a:ext cx="1187624" cy="1124744"/>
          </a:xfrm>
          <a:prstGeom prst="rect">
            <a:avLst/>
          </a:prstGeom>
          <a:blipFill dpi="0" rotWithShape="1">
            <a:blip r:embed="rId3">
              <a:alphaModFix amt="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74928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2400" cy="1470025"/>
          </a:xfrm>
        </p:spPr>
        <p:txBody>
          <a:bodyPr>
            <a:noAutofit/>
          </a:bodyPr>
          <a:lstStyle/>
          <a:p>
            <a:r>
              <a:rPr lang="ru-RU" sz="96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Молодец!!!</a:t>
            </a:r>
            <a:br>
              <a:rPr lang="ru-RU" sz="9600" b="1" dirty="0">
                <a:latin typeface="Monotype Corsiva" panose="03010101010201010101" pitchFamily="66" charset="0"/>
              </a:rPr>
            </a:br>
            <a:endParaRPr lang="ru-RU" sz="9600" b="1" dirty="0"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45823"/>
            <a:ext cx="6760694" cy="458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019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530626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Ответы:</a:t>
            </a:r>
            <a:br>
              <a:rPr lang="ru-RU" sz="3200" b="1" dirty="0">
                <a:solidFill>
                  <a:srgbClr val="7030A0"/>
                </a:solidFill>
              </a:rPr>
            </a:br>
            <a:r>
              <a:rPr lang="ru-RU" sz="3200" b="1" dirty="0">
                <a:solidFill>
                  <a:srgbClr val="7030A0"/>
                </a:solidFill>
              </a:rPr>
              <a:t>1. Яблоко от яблони недалеко падает.</a:t>
            </a:r>
            <a:br>
              <a:rPr lang="ru-RU" sz="3200" b="1" dirty="0">
                <a:solidFill>
                  <a:srgbClr val="7030A0"/>
                </a:solidFill>
              </a:rPr>
            </a:br>
            <a:r>
              <a:rPr lang="ru-RU" sz="3200" b="1" dirty="0">
                <a:solidFill>
                  <a:srgbClr val="7030A0"/>
                </a:solidFill>
              </a:rPr>
              <a:t>2. Готовь сани летом, а телегу зимой.</a:t>
            </a:r>
            <a:br>
              <a:rPr lang="ru-RU" sz="3200" b="1" dirty="0">
                <a:solidFill>
                  <a:srgbClr val="7030A0"/>
                </a:solidFill>
              </a:rPr>
            </a:br>
            <a:r>
              <a:rPr lang="ru-RU" sz="3200" b="1" dirty="0">
                <a:solidFill>
                  <a:srgbClr val="7030A0"/>
                </a:solidFill>
              </a:rPr>
              <a:t>3. Что написано пером, не вырубишь топором.</a:t>
            </a:r>
            <a:br>
              <a:rPr lang="ru-RU" sz="3200" b="1" dirty="0">
                <a:solidFill>
                  <a:srgbClr val="7030A0"/>
                </a:solidFill>
              </a:rPr>
            </a:br>
            <a:r>
              <a:rPr lang="ru-RU" sz="3200" b="1" dirty="0">
                <a:solidFill>
                  <a:srgbClr val="7030A0"/>
                </a:solidFill>
              </a:rPr>
              <a:t>4. Под лежачий камень вода не течёт.</a:t>
            </a:r>
            <a:br>
              <a:rPr lang="ru-RU" sz="3200" b="1" dirty="0">
                <a:solidFill>
                  <a:srgbClr val="7030A0"/>
                </a:solidFill>
              </a:rPr>
            </a:br>
            <a:r>
              <a:rPr lang="ru-RU" sz="3200" b="1" dirty="0">
                <a:solidFill>
                  <a:srgbClr val="7030A0"/>
                </a:solidFill>
              </a:rPr>
              <a:t>5. За двумя зайцами погонишься -  ни одного не поймаешь. </a:t>
            </a:r>
            <a:br>
              <a:rPr lang="ru-RU" sz="3200" b="1" dirty="0">
                <a:solidFill>
                  <a:srgbClr val="7030A0"/>
                </a:solidFill>
              </a:rPr>
            </a:br>
            <a:r>
              <a:rPr lang="ru-RU" sz="3200" b="1" dirty="0">
                <a:solidFill>
                  <a:srgbClr val="7030A0"/>
                </a:solidFill>
              </a:rPr>
              <a:t>6. Гусь свинье не товарищ. </a:t>
            </a:r>
          </a:p>
        </p:txBody>
      </p:sp>
    </p:spTree>
    <p:extLst>
      <p:ext uri="{BB962C8B-B14F-4D97-AF65-F5344CB8AC3E}">
        <p14:creationId xmlns:p14="http://schemas.microsoft.com/office/powerpoint/2010/main" val="3426664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19</Words>
  <Application>Microsoft Office PowerPoint</Application>
  <PresentationFormat>Экран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ГУ «Пятигорская СШ»           Провела: учитель начальных классов Гненюк Н.В.    2020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Молодец!!! </vt:lpstr>
      <vt:lpstr>Ответы: 1. Яблоко от яблони недалеко падает. 2. Готовь сани летом, а телегу зимой. 3. Что написано пером, не вырубишь топором. 4. Под лежачий камень вода не течёт. 5. За двумя зайцами погонишься -  ни одного не поймаешь.  6. Гусь свинье не товарищ.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</dc:creator>
  <cp:lastModifiedBy>77026740718</cp:lastModifiedBy>
  <cp:revision>11</cp:revision>
  <dcterms:created xsi:type="dcterms:W3CDTF">2020-11-04T12:27:35Z</dcterms:created>
  <dcterms:modified xsi:type="dcterms:W3CDTF">2020-11-06T15:51:53Z</dcterms:modified>
</cp:coreProperties>
</file>