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1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7B675-500F-4C07-9643-F44979121079}" type="datetimeFigureOut">
              <a:rPr lang="ru-RU" smtClean="0"/>
              <a:pPr/>
              <a:t>13.08.2020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47600-414D-403F-86A6-B9EB89AE6C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ида\Saved Games\Desktop\0017-019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836711"/>
            <a:ext cx="4608512" cy="2664297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7136"/>
          </a:xfrm>
        </p:spPr>
        <p:txBody>
          <a:bodyPr>
            <a:normAutofit fontScale="77500" lnSpcReduction="20000"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Языковая смена</a:t>
            </a:r>
          </a:p>
          <a:p>
            <a:r>
              <a:rPr lang="ru-RU" sz="4400" dirty="0">
                <a:solidFill>
                  <a:srgbClr val="FF0000"/>
                </a:solidFill>
              </a:rPr>
              <a:t>п</a:t>
            </a:r>
            <a:r>
              <a:rPr lang="ru-RU" sz="4400" dirty="0" smtClean="0">
                <a:solidFill>
                  <a:srgbClr val="FF0000"/>
                </a:solidFill>
              </a:rPr>
              <a:t>о русскому языку</a:t>
            </a:r>
          </a:p>
          <a:p>
            <a:r>
              <a:rPr lang="ru-RU" sz="4400" dirty="0" smtClean="0">
                <a:solidFill>
                  <a:srgbClr val="FF0000"/>
                </a:solidFill>
              </a:rPr>
              <a:t>5-6 классы</a:t>
            </a:r>
          </a:p>
          <a:p>
            <a:endParaRPr lang="ru-RU" dirty="0" smtClean="0"/>
          </a:p>
          <a:p>
            <a:pPr algn="l"/>
            <a:r>
              <a:rPr lang="ru-RU" sz="1800" dirty="0" smtClean="0">
                <a:solidFill>
                  <a:schemeClr val="tx2"/>
                </a:solidFill>
              </a:rPr>
              <a:t>Учитель: </a:t>
            </a:r>
            <a:r>
              <a:rPr lang="ru-RU" sz="1800" dirty="0" err="1" smtClean="0">
                <a:solidFill>
                  <a:schemeClr val="tx2"/>
                </a:solidFill>
              </a:rPr>
              <a:t>Бугатаева</a:t>
            </a:r>
            <a:r>
              <a:rPr lang="ru-RU" sz="1800" dirty="0" smtClean="0">
                <a:solidFill>
                  <a:schemeClr val="tx2"/>
                </a:solidFill>
              </a:rPr>
              <a:t> Ж.С.</a:t>
            </a:r>
            <a:endParaRPr lang="ru-RU" sz="2100" dirty="0" smtClean="0">
              <a:solidFill>
                <a:schemeClr val="tx2"/>
              </a:solidFill>
            </a:endParaRPr>
          </a:p>
          <a:p>
            <a:r>
              <a:rPr lang="ru-RU" sz="2000" dirty="0" smtClean="0">
                <a:solidFill>
                  <a:schemeClr val="tx2"/>
                </a:solidFill>
              </a:rPr>
              <a:t>2020 г.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ГУ «Пятигорская СШ»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160239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Занимательный русский язык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32856"/>
            <a:ext cx="6800800" cy="3960440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Цели: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пробудить интерес к русскому языку, к его речевым явлениям, желание познать богатства языка.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развитие индивидуальных способностей учащихся;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расширение и углубление программного материала;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воспитание любви к великому русскому языку;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 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пробуждение потребности у учащихся к самостоятельной работе над познанием родного языка и над своей речью;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 </a:t>
            </a:r>
          </a:p>
          <a:p>
            <a:pPr lvl="0"/>
            <a:r>
              <a:rPr lang="ru-RU" dirty="0" smtClean="0">
                <a:solidFill>
                  <a:schemeClr val="accent1"/>
                </a:solidFill>
              </a:rPr>
              <a:t>совершенствование общего языкового развития школьников.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 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Тематическое планирование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1600200"/>
          <a:ext cx="807524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5472608"/>
                <a:gridCol w="181054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№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тема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дата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Откуда появился русский язык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20.07.20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Из истории грамматики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21.07.20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Особенности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русского ударения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22.07.20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Знаки препинания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23.07.20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Речевой этикет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24.07.20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История русских имен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и фамилий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27.07.20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Синонимы,антонимы,омонимы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28.07.20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8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В мире фразеологизмов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29.07.20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9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Скороговорки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30.07.20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Народная мудрость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в пословицах и поговорках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31.07.20 г.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Ожидаемые результаты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4000" dirty="0" smtClean="0">
                <a:solidFill>
                  <a:schemeClr val="accent1"/>
                </a:solidFill>
              </a:rPr>
              <a:t>возросший интерес к предмету;</a:t>
            </a:r>
          </a:p>
          <a:p>
            <a:pPr lvl="0"/>
            <a:r>
              <a:rPr lang="ru-RU" sz="4000" dirty="0" smtClean="0">
                <a:solidFill>
                  <a:schemeClr val="accent1"/>
                </a:solidFill>
              </a:rPr>
              <a:t>повышение успеваемости по русскому языку;</a:t>
            </a:r>
          </a:p>
          <a:p>
            <a:pPr lvl="0"/>
            <a:r>
              <a:rPr lang="ru-RU" sz="4000" dirty="0" smtClean="0">
                <a:solidFill>
                  <a:schemeClr val="accent1"/>
                </a:solidFill>
              </a:rPr>
              <a:t>умение грамотно оценивать языковые ситуации.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135</Words>
  <Application>Microsoft Office PowerPoint</Application>
  <PresentationFormat>Экран (4:3)</PresentationFormat>
  <Paragraphs>60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ГУ «Пятигорская СШ»</vt:lpstr>
      <vt:lpstr>Занимательный русский язык</vt:lpstr>
      <vt:lpstr>Тематическое планирование</vt:lpstr>
      <vt:lpstr>Ожидаемые результаты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Аида</dc:creator>
  <cp:lastModifiedBy>User</cp:lastModifiedBy>
  <cp:revision>134</cp:revision>
  <dcterms:created xsi:type="dcterms:W3CDTF">2020-07-03T06:52:06Z</dcterms:created>
  <dcterms:modified xsi:type="dcterms:W3CDTF">2020-08-13T16:35:13Z</dcterms:modified>
</cp:coreProperties>
</file>