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22.06.2020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i="1" dirty="0" smtClean="0"/>
              <a:t>Языковая смена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i="1" dirty="0" smtClean="0"/>
              <a:t>по английскому языку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7 класс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3212976"/>
            <a:ext cx="6400800" cy="1752600"/>
          </a:xfrm>
        </p:spPr>
        <p:txBody>
          <a:bodyPr/>
          <a:lstStyle/>
          <a:p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Англоведение</a:t>
            </a:r>
            <a:r>
              <a:rPr lang="ru-RU" sz="4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8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71983" y="463987"/>
            <a:ext cx="34000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ГУ «Пятигорская средняя школа»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156176" y="5144507"/>
            <a:ext cx="273528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Учитель: Волкова Д.Л.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259632" y="6221924"/>
            <a:ext cx="65882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2019-2020 учебный год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23528" y="332656"/>
            <a:ext cx="8424936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Пояснительная записка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Образовательный стандарт основного общего образования по иностранному языку предусматривает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речевых умений в целях дальнейшего формирования способности и готовности общаться на иностранном языке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Общение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вид деятельности, направленный на обмен информацией между людьми. Ее цель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установить взаимоотношения.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Направленность данного кружка несет личностно-ориентированный характер. Учащиеся являются главными участниками процесса обучения, проявляя свои интересы, удовлетворяя свои потребности, развивая и реализуя индивидуальные особенности посредством коммуникации с другими участниками учебного процесса, а также посредством аудио и видеоматериала, материала художественной литературы, используемых на занятиях.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Программа языковой смены по английскому языку предназначена для учащихся 7-х классов общеобразовательной школы. Занятия проводятся ежедневно. Общее количество занятий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10. Каждое занятие имеет свое название, свойственное общей тематике курса - изучение страноведческого материала 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культурологии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Великобритании. Программа данного кружка построена с учетом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межпредметных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связей между иностранным языком и другими предметами, такими как, литература, история, география.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Проведение занятий предполагается в виде ДО (использование различных видео и аудио материалов, тематических сайтов и т.д.). Все задания информационно-ориентированные, призванные вызывать интерес к изучению темы.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Данная программа направлена на обеспечение всестороннего и творческого развития детей, удовлетворение их современных познавательных интересов и коммуникативных потребностей, углубление языковых и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культуроведческих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знаний по английскому языку.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95536" y="1124744"/>
            <a:ext cx="8208912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Цели 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развитие у школьников способностей использовать иностранный язык как инструмент общения в диалоге культур и цивилизаций современного мира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- расширение страноведческих 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культуроведческих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знаний учащихся и способствование формированию межкультурной компетенции учащихся;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Задачи: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1.Расширить и углубить знания учащихся в различных видах речевой деятельности. 2.Расширить общеобразовательный кругозор учащихся.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954588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3. Повысить мотивацию к изучению английского языка.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843161" y="239252"/>
            <a:ext cx="3457677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Calibri" pitchFamily="34" charset="0"/>
                <a:cs typeface="Times New Roman" pitchFamily="18" charset="0"/>
              </a:rPr>
              <a:t>лан языковой смены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Calibri" pitchFamily="34" charset="0"/>
                <a:cs typeface="Times New Roman" pitchFamily="18" charset="0"/>
              </a:rPr>
              <a:t>по английскому языку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Calibri" pitchFamily="34" charset="0"/>
                <a:cs typeface="Times New Roman" pitchFamily="18" charset="0"/>
              </a:rPr>
              <a:t>7 класс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OpenSans"/>
                <a:ea typeface="Calibri" pitchFamily="34" charset="0"/>
                <a:cs typeface="Times New Roman" pitchFamily="18" charset="0"/>
              </a:rPr>
              <a:t>Англоведение</a:t>
            </a:r>
            <a:r>
              <a:rPr kumimoji="0" lang="ru-RU" sz="2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27584" y="1948056"/>
          <a:ext cx="7632848" cy="3785199"/>
        </p:xfrm>
        <a:graphic>
          <a:graphicData uri="http://schemas.openxmlformats.org/drawingml/2006/table">
            <a:tbl>
              <a:tblPr/>
              <a:tblGrid>
                <a:gridCol w="598411"/>
                <a:gridCol w="3217647"/>
                <a:gridCol w="1908029"/>
                <a:gridCol w="1908761"/>
              </a:tblGrid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Кол-во часов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latin typeface="Times New Roman"/>
                          <a:ea typeface="Calibri"/>
                          <a:cs typeface="Times New Roman"/>
                        </a:rPr>
                        <a:t>Сроки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”Great Britain”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22.06.2020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A Trip to London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23.06.2020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420"/>
                        </a:spcAft>
                      </a:pPr>
                      <a:r>
                        <a:rPr lang="ru-RU" sz="1300" kern="1800" spc="-25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Queen Elizabeth II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24.06.2020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National Traditions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25.06.2020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National Holidays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26.06.2020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Famous People of Great Britain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29.06.2020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British tales and proverbs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30.06.2020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333333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Sports In Britain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01.06.2020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latin typeface="Times New Roman"/>
                          <a:ea typeface="Calibri"/>
                          <a:cs typeface="Times New Roman"/>
                        </a:rPr>
                        <a:t>Magical and mystical places in Britain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02.06.2020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3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Drawing competition ”Great Britain”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03.06.2020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177" marR="63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Список учащихся:</a:t>
            </a:r>
            <a:endParaRPr lang="ru-RU" b="1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323528" y="1772816"/>
            <a:ext cx="8229600" cy="41044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4000" i="1" dirty="0" smtClean="0">
                <a:latin typeface="+mj-lt"/>
                <a:ea typeface="+mj-ea"/>
                <a:cs typeface="+mj-cs"/>
              </a:rPr>
              <a:t>Гальчук</a:t>
            </a:r>
            <a:r>
              <a:rPr lang="ru-RU" sz="4000" i="1" dirty="0" smtClean="0">
                <a:latin typeface="+mj-lt"/>
                <a:ea typeface="+mj-ea"/>
                <a:cs typeface="+mj-cs"/>
              </a:rPr>
              <a:t> Александр</a:t>
            </a: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4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Гольштейн</a:t>
            </a:r>
            <a:r>
              <a:rPr kumimoji="0" lang="ru-RU" sz="4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Владислав</a:t>
            </a: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4000" i="1" baseline="0" dirty="0" smtClean="0">
                <a:latin typeface="+mj-lt"/>
                <a:ea typeface="+mj-ea"/>
                <a:cs typeface="+mj-cs"/>
              </a:rPr>
              <a:t>Исахов</a:t>
            </a:r>
            <a:r>
              <a:rPr lang="ru-RU" sz="4000" i="1" dirty="0" smtClean="0">
                <a:latin typeface="+mj-lt"/>
                <a:ea typeface="+mj-ea"/>
                <a:cs typeface="+mj-cs"/>
              </a:rPr>
              <a:t> </a:t>
            </a:r>
            <a:r>
              <a:rPr lang="ru-RU" sz="4000" i="1" dirty="0" smtClean="0">
                <a:latin typeface="+mj-lt"/>
                <a:ea typeface="+mj-ea"/>
                <a:cs typeface="+mj-cs"/>
              </a:rPr>
              <a:t>Маратхан</a:t>
            </a:r>
            <a:endParaRPr lang="ru-RU" sz="4000" i="1" dirty="0" smtClean="0">
              <a:latin typeface="+mj-lt"/>
              <a:ea typeface="+mj-ea"/>
              <a:cs typeface="+mj-cs"/>
            </a:endParaRP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4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Сеилова</a:t>
            </a:r>
            <a:r>
              <a:rPr kumimoji="0" lang="ru-RU" sz="4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4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Дарига</a:t>
            </a:r>
            <a:endParaRPr kumimoji="0" lang="ru-RU" sz="4000" b="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4000" i="1" baseline="0" dirty="0" smtClean="0">
                <a:latin typeface="+mj-lt"/>
                <a:ea typeface="+mj-ea"/>
                <a:cs typeface="+mj-cs"/>
              </a:rPr>
              <a:t>Сенин</a:t>
            </a:r>
            <a:r>
              <a:rPr lang="ru-RU" sz="4000" i="1" dirty="0" smtClean="0">
                <a:latin typeface="+mj-lt"/>
                <a:ea typeface="+mj-ea"/>
                <a:cs typeface="+mj-cs"/>
              </a:rPr>
              <a:t> Никита</a:t>
            </a: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ru-RU" sz="4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Смелик</a:t>
            </a:r>
            <a:r>
              <a:rPr kumimoji="0" lang="ru-RU" sz="4000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Александр</a:t>
            </a:r>
          </a:p>
          <a:p>
            <a:pPr marL="742950" marR="0" lvl="0" indent="-74295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4000" i="1" baseline="0" dirty="0" smtClean="0">
                <a:latin typeface="+mj-lt"/>
                <a:ea typeface="+mj-ea"/>
                <a:cs typeface="+mj-cs"/>
              </a:rPr>
              <a:t>Яшкина</a:t>
            </a:r>
            <a:r>
              <a:rPr lang="ru-RU" sz="4000" i="1" dirty="0" smtClean="0">
                <a:latin typeface="+mj-lt"/>
                <a:ea typeface="+mj-ea"/>
                <a:cs typeface="+mj-cs"/>
              </a:rPr>
              <a:t> Татьяна</a:t>
            </a:r>
            <a:endParaRPr kumimoji="0" lang="ru-RU" sz="40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407</Words>
  <Application>Microsoft Office PowerPoint</Application>
  <PresentationFormat>Экран (4:3)</PresentationFormat>
  <Paragraphs>75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Языковая смена  по английскому языку 7 класс </vt:lpstr>
      <vt:lpstr>Слайд 2</vt:lpstr>
      <vt:lpstr>Слайд 3</vt:lpstr>
      <vt:lpstr>Слайд 4</vt:lpstr>
      <vt:lpstr>Список учащихся: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Языковая смена  по английскому языку 7 класс </dc:title>
  <dc:creator>Пользователь</dc:creator>
  <cp:lastModifiedBy>Пользователь</cp:lastModifiedBy>
  <cp:revision>8</cp:revision>
  <dcterms:created xsi:type="dcterms:W3CDTF">2020-06-21T17:36:31Z</dcterms:created>
  <dcterms:modified xsi:type="dcterms:W3CDTF">2020-06-22T16:45:12Z</dcterms:modified>
</cp:coreProperties>
</file>