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0" y="29954"/>
            <a:ext cx="9174206" cy="6828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0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2020-06-08T08:23:49Z</dcterms:created>
  <dcterms:modified xsi:type="dcterms:W3CDTF">2020-06-08T08:25:41Z</dcterms:modified>
</cp:coreProperties>
</file>