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4" r:id="rId3"/>
    <p:sldId id="260" r:id="rId4"/>
    <p:sldId id="265" r:id="rId5"/>
    <p:sldId id="266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03.06.2020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03.06.2020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03.06.2020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03.06.2020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03.06.2020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03.06.2020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03.06.2020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03.06.2020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03.06.2020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03.06.2020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03.06.2020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899592" y="2276872"/>
            <a:ext cx="7200800" cy="2025516"/>
            <a:chOff x="1115616" y="2955212"/>
            <a:chExt cx="7165477" cy="252775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955212"/>
              <a:ext cx="7165477" cy="13174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04515" y="5022054"/>
              <a:ext cx="5084704" cy="460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611560" y="1868609"/>
            <a:ext cx="7992888" cy="1812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 «Пятигорская средняя школа»</a:t>
            </a:r>
            <a:endParaRPr lang="ru-RU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«Организация летнего отдыха»</a:t>
            </a:r>
            <a:endParaRPr lang="ru-RU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Жазғы демалысты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ұйымдастыру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b="1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Дистанционная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пришкольная площадка «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Солнышко» </a:t>
            </a:r>
            <a:endParaRPr lang="ru-RU" b="1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сезон с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1.06 - 12. 06. 2020 </a:t>
            </a:r>
            <a:endParaRPr lang="ru-RU" b="1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3367493"/>
            <a:ext cx="3275856" cy="245689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59024" y="5954441"/>
            <a:ext cx="878497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848225" algn="l"/>
              </a:tabLs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Штат сотрудников: вожатая </a:t>
            </a:r>
            <a:r>
              <a:rPr lang="kk-KZ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Заболотная Л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А., психолог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Чиглинцева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Т. А.,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библиотекарь </a:t>
            </a:r>
            <a:r>
              <a:rPr lang="ru-RU" sz="16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Кусаинова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Ш. К.</a:t>
            </a:r>
            <a:endParaRPr lang="ru-RU" sz="16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tabLst>
                <a:tab pos="2114550" algn="l"/>
              </a:tabLs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tabLst>
                <a:tab pos="2114550" algn="l"/>
              </a:tabLst>
            </a:pPr>
            <a:endParaRPr lang="ru-RU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 и задачи лагеря: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 организация отдыха и оздоровления учащихся школы в летний период.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1.Организация досуга детей.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2.Содействие укреплению физического и духовного здоровья через разнообразные формы.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3.Создание необходимых условий для самоутверждения личности с учетом возможностей.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4.Возможность реализовать свой интерес.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5.Утверждение в сознании школьников нравственной и культурной ценности.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7.Приобщение учеников к творческим видам деятельности, развитие творческого мышления.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Принципы, используемые при планировании и проведении лагерной смены.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Безусловная безопасность всех мероприятий;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Учет особенностей каждой личности;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проявления способностей во всех областях досуговой и творческой деятельности всеми участниками лагеря;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Распределение эмоциональной и физической нагрузки в течение каждого дня;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Четкое распределение обязанностей и времени между всеми участниками лагеря;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Моделирование и создание ситуации успеха при общении разных категорий детей;</a:t>
            </a:r>
            <a:endParaRPr lang="ru-RU" sz="14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758999" y="2724889"/>
            <a:ext cx="5760640" cy="3378685"/>
            <a:chOff x="607288" y="-815361"/>
            <a:chExt cx="7925152" cy="487044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-815361"/>
              <a:ext cx="7925152" cy="532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478317"/>
              <a:ext cx="6491880" cy="576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2383960" y="1842345"/>
            <a:ext cx="4572000" cy="8762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B05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Список детей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B05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пришкольной площадки «Солнышко»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2910628"/>
            <a:ext cx="3716082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Губайдулина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М.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Касымова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Д.</a:t>
            </a:r>
          </a:p>
          <a:p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Пшеничный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Мишутина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В.</a:t>
            </a:r>
          </a:p>
          <a:p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Смелик Д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Пушкаш А.</a:t>
            </a:r>
          </a:p>
          <a:p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Байрамовпа Э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Гляд А.</a:t>
            </a:r>
            <a:endParaRPr lang="kk-KZ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Кашкимбаева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Тюренков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И.</a:t>
            </a:r>
          </a:p>
          <a:p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Полищук А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Чиглинцева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В.</a:t>
            </a:r>
          </a:p>
          <a:p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Сидоренко Е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Алибеков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А.</a:t>
            </a:r>
          </a:p>
          <a:p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Губайдуллин Р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Гулак А.</a:t>
            </a:r>
            <a:endParaRPr lang="kk-KZ" sz="16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Ералы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Дрель М.</a:t>
            </a:r>
          </a:p>
          <a:p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Кузнецова В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Шиганова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Д.</a:t>
            </a:r>
          </a:p>
          <a:p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Шишкин Р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Белова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А.</a:t>
            </a:r>
          </a:p>
          <a:p>
            <a:r>
              <a:rPr lang="ru-RU" sz="1600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Танатар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Ералы </a:t>
            </a:r>
            <a:r>
              <a:rPr lang="kk-KZ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С.</a:t>
            </a:r>
          </a:p>
          <a:p>
            <a:endParaRPr lang="kk-KZ" sz="14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sz="14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sz="14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sz="14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sz="14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sz="14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sz="14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sz="14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sz="14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sz="14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k-KZ" sz="14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14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2908482"/>
            <a:ext cx="3419872" cy="3419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707904" y="1916832"/>
            <a:ext cx="30963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Режим дня	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Рисунок 3" descr="https://sadkazan.ru/wp-content/uploads/2017/03/i.jpg?w=6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76872"/>
            <a:ext cx="24288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39752" y="3488234"/>
            <a:ext cx="5981125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28950" algn="l"/>
              </a:tabLst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11.00 – 11.15 -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буккроссинг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28950" algn="l"/>
              </a:tabLs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11.15 – 11.40 –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виртуальные экскурсии по музеям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28950" algn="l"/>
              </a:tabLst>
            </a:pPr>
            <a:r>
              <a:rPr lang="ru-RU" altLang="ru-RU" sz="2000" b="1" dirty="0">
                <a:solidFill>
                  <a:srgbClr val="00B05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rgbClr val="00B05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области и мира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28950" algn="l"/>
              </a:tabLs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11.40 – 12.00 -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тимбилдинг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28950" algn="l"/>
              </a:tabLs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kumimoji="0" lang="ru-RU" altLang="ru-RU" sz="20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12.00 – 12.20 -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психологические тренинги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28950" algn="l"/>
              </a:tabLs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12.20 – 13.00 –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творческая мастерская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28950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2754" y="256490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</a:pPr>
            <a:r>
              <a:rPr lang="ru-RU" altLang="ru-RU" b="1" dirty="0" smtClean="0">
                <a:solidFill>
                  <a:srgbClr val="C0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10.00 </a:t>
            </a:r>
            <a:r>
              <a:rPr lang="ru-RU" altLang="ru-RU" b="1" dirty="0">
                <a:solidFill>
                  <a:srgbClr val="C0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– 10.10 – </a:t>
            </a:r>
            <a:r>
              <a:rPr lang="ru-RU" altLang="ru-RU" b="1" dirty="0">
                <a:solidFill>
                  <a:srgbClr val="00B05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занимательная </a:t>
            </a:r>
            <a:r>
              <a:rPr lang="ru-RU" altLang="ru-RU" b="1" dirty="0" err="1">
                <a:solidFill>
                  <a:srgbClr val="00B05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физминутка</a:t>
            </a:r>
            <a:endParaRPr lang="ru-RU" altLang="ru-RU" sz="7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</a:pPr>
            <a:r>
              <a:rPr lang="ru-RU" altLang="ru-RU" b="1" dirty="0">
                <a:solidFill>
                  <a:srgbClr val="C0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10.10 – 10.40 - </a:t>
            </a:r>
            <a:r>
              <a:rPr lang="ru-RU" altLang="ru-RU" b="1" dirty="0">
                <a:solidFill>
                  <a:srgbClr val="00B05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творческая мастерская</a:t>
            </a:r>
            <a:endParaRPr lang="ru-RU" altLang="ru-RU" sz="7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</a:pPr>
            <a:r>
              <a:rPr lang="ru-RU" altLang="ru-RU" b="1" dirty="0">
                <a:solidFill>
                  <a:srgbClr val="C0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10.40 – 11.00 – </a:t>
            </a:r>
            <a:r>
              <a:rPr lang="ru-RU" altLang="ru-RU" b="1" dirty="0">
                <a:solidFill>
                  <a:srgbClr val="00B05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музыкальная минутка</a:t>
            </a:r>
            <a:endParaRPr lang="ru-RU" altLang="ru-RU" sz="700" dirty="0"/>
          </a:p>
        </p:txBody>
      </p:sp>
    </p:spTree>
    <p:extLst>
      <p:ext uri="{BB962C8B-B14F-4D97-AF65-F5344CB8AC3E}">
        <p14:creationId xmlns:p14="http://schemas.microsoft.com/office/powerpoint/2010/main" xmlns="" val="90109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/>
          <a:srcRect l="3238" t="4775" r="5551" b="11758"/>
          <a:stretch/>
        </p:blipFill>
        <p:spPr>
          <a:xfrm>
            <a:off x="395536" y="1988840"/>
            <a:ext cx="8410309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351765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5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36609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253</Words>
  <Application>Microsoft Office PowerPoint</Application>
  <PresentationFormat>Экран (4:3)</PresentationFormat>
  <Paragraphs>62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1_Тема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Летние</dc:title>
  <dc:creator>Фокина Лидия Петровна</dc:creator>
  <cp:keywords>Шаблон презентации</cp:keywords>
  <cp:lastModifiedBy>student-15</cp:lastModifiedBy>
  <cp:revision>39</cp:revision>
  <dcterms:created xsi:type="dcterms:W3CDTF">2014-07-06T18:18:01Z</dcterms:created>
  <dcterms:modified xsi:type="dcterms:W3CDTF">2020-06-03T04:16:29Z</dcterms:modified>
</cp:coreProperties>
</file>