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4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19.11.2019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3790540"/>
              </p:ext>
            </p:extLst>
          </p:nvPr>
        </p:nvGraphicFramePr>
        <p:xfrm>
          <a:off x="467544" y="888512"/>
          <a:ext cx="8145087" cy="5564826"/>
        </p:xfrm>
        <a:graphic>
          <a:graphicData uri="http://schemas.openxmlformats.org/drawingml/2006/table">
            <a:tbl>
              <a:tblPr firstRow="1" firstCol="1" bandRow="1"/>
              <a:tblGrid>
                <a:gridCol w="288032"/>
                <a:gridCol w="3744416"/>
                <a:gridCol w="588018"/>
                <a:gridCol w="1633438"/>
                <a:gridCol w="1891183"/>
              </a:tblGrid>
              <a:tr h="23086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Мероприятие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Класс 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Дата 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Ответственный 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6745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Открытый урок по естествознанию «Кровеносная система организма»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22.11.2019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Заболотная Л.А.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6745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12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Внеклассное  мероприятие «Математический базар»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1-4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25.11.2019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Угатьева Е.М.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6745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Открытый урок по естествознанию «Чего боятся микробы?»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26.11.2019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Гненюк</a:t>
                      </a:r>
                      <a:r>
                        <a:rPr lang="ru-RU" sz="15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Н.В.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6745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Открытый урок по познанию мира «Мир профессий»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27.11.2019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Сейтгалиева</a:t>
                      </a:r>
                      <a:r>
                        <a:rPr lang="ru-RU" sz="15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З.Р.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6745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Театрализованное представление «Кот и лиса» (кукольный театр)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1-4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27.11.2019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Гненюк Н.В.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6745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Внеклассное мероприятие «По дорогам сказок»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28.11.2019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Сейтгалиева З.Р.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6745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Внеклассное мероприятие «Как хорошо, когда мы вместе»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29.11.2019 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Заболотная Л.А.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6745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Проведение олимпиад по предметам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3-4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18-25.11.19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Сейтгалиева</a:t>
                      </a:r>
                      <a:r>
                        <a:rPr lang="ru-RU" sz="15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З.Р.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Заболотная Л.А.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187624" y="260648"/>
            <a:ext cx="6948264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План проведения ДЕКАДЫ начальной школы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7549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125</Words>
  <Application>Microsoft Office PowerPoint</Application>
  <PresentationFormat>Экран (4:3)</PresentationFormat>
  <Paragraphs>47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</cp:revision>
  <dcterms:created xsi:type="dcterms:W3CDTF">2019-11-19T15:08:57Z</dcterms:created>
  <dcterms:modified xsi:type="dcterms:W3CDTF">2019-11-19T15:16:16Z</dcterms:modified>
</cp:coreProperties>
</file>