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8.xml" ContentType="application/vnd.openxmlformats-officedocument.theme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Layouts/slideLayout198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Layouts/slideLayout187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76.xml" ContentType="application/vnd.openxmlformats-officedocument.presentationml.slideLayout+xml"/>
  <Default Extension="png" ContentType="image/png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90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77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91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18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81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7.xml" ContentType="application/vnd.openxmlformats-officedocument.them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Layouts/slideLayout179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4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94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  <p:sldMasterId id="2147483768" r:id="rId11"/>
    <p:sldMasterId id="2147483780" r:id="rId12"/>
    <p:sldMasterId id="2147483792" r:id="rId13"/>
    <p:sldMasterId id="2147483804" r:id="rId14"/>
    <p:sldMasterId id="2147483816" r:id="rId15"/>
    <p:sldMasterId id="2147483828" r:id="rId16"/>
    <p:sldMasterId id="2147483840" r:id="rId17"/>
    <p:sldMasterId id="2147483852" r:id="rId18"/>
  </p:sldMasterIdLst>
  <p:sldIdLst>
    <p:sldId id="256" r:id="rId19"/>
    <p:sldId id="257" r:id="rId20"/>
    <p:sldId id="258" r:id="rId21"/>
    <p:sldId id="259" r:id="rId22"/>
    <p:sldId id="260" r:id="rId23"/>
    <p:sldId id="261" r:id="rId24"/>
    <p:sldId id="262" r:id="rId25"/>
    <p:sldId id="263" r:id="rId26"/>
    <p:sldId id="264" r:id="rId27"/>
    <p:sldId id="265" r:id="rId28"/>
    <p:sldId id="266" r:id="rId29"/>
    <p:sldId id="267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24" autoAdjust="0"/>
  </p:normalViewPr>
  <p:slideViewPr>
    <p:cSldViewPr>
      <p:cViewPr>
        <p:scale>
          <a:sx n="67" d="100"/>
          <a:sy n="67" d="100"/>
        </p:scale>
        <p:origin x="-1470" y="-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7960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7133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22435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2046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72116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29258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53915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53849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92221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08745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88617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79604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71332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22435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20466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72116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29258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53915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53849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92221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08745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88617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79604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71332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22435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20466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72116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29258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539157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53849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92221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087457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88617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79604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71332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22435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20466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72116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29258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539157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53849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92221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08745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886171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79604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71332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224355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20466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72116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292584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539157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53849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922212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087457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886171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796043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713325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22435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204666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721167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292584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539157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538490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922212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087457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88617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796043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713325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224355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204666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721167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292584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539157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538490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92221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087457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886171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796043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713325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224355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204666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721167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292584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539157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538490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922212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087457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8861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181312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833776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612258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90364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828548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891592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528038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69096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706632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16610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625828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181312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833776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612258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9036433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828548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891592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528038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69096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706632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16610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625828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181312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833776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612258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9036433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828548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891592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528038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69096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706632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16610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625828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181312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833776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612258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9036433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828548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891592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528038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69096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706632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16610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625828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181312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833776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612258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9036433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828548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891592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5280381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69096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706632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16610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625828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181312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8337767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6122580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9036433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828548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8915929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528038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69096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706632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16610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6258288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181312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833776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612258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9036433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828548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891592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5280381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690966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7066326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166107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625828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1813125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833776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6122580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9036433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8285481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891592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5280381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69096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7066326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16610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625828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1813125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833776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6122580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9036433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828548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891592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5280381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690966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7066326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166107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6258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2072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2072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2072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2072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2072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2072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2072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2072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788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788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788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788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788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788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788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788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788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student-15\Desktop\ae0483448c8e1d7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8.xml"/><Relationship Id="rId1" Type="http://schemas.openxmlformats.org/officeDocument/2006/relationships/audio" Target="file:///C:\Users\student-15\Desktop\ae0483448c8e1d7.mp3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5.xml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6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7.xml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38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49.xml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6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7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9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s://frankfurt.apollo.olxcdn.com/v1/files/urcr9aeioume3-KZ/image;s=644x46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frankfurt.apollo.olxcdn.com/v1/files/urcr9aeioume3-KZ/image;s=644x46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s://frankfurt.apollo.olxcdn.com/v1/files/urcr9aeioume3-KZ/image;s=644x46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http://www.history-state.kz/local/templates/amu/img/accordion_left_30_yea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56" y="1268760"/>
            <a:ext cx="8612703" cy="484586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3071" y="90470"/>
            <a:ext cx="8229600" cy="67698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КГУ «Общеобразовательная школа села Пятигорское»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20543152">
            <a:off x="1812049" y="2349740"/>
            <a:ext cx="51741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школы </a:t>
            </a:r>
          </a:p>
          <a:p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истории страны</a:t>
            </a:r>
            <a:endParaRPr lang="ru-RU" sz="4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ae0483448c8e1d7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79512" y="573325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20170525_1059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61" y="1484784"/>
            <a:ext cx="8437474" cy="49685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79" y="148686"/>
            <a:ext cx="5910127" cy="1120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874040969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86409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истории школы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268760"/>
            <a:ext cx="3672408" cy="5040560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1956 г – открыта школа.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1956 – 1976 г – открыта Пятигорская восьмилетняя  школа.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1976 г – Пятигорская средняя школа.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1984 г – Пятигорская школа переименована в среднюю школу имени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Касыма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Давлеталина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1989 г-построено новое здание школы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97686" y="1284962"/>
            <a:ext cx="3606761" cy="49523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Руководители школы.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1956 – 1968 г – Большакова В.И.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1968 – 1970 г 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Жаназилова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Б.Ж.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1970 – 1978 г 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Капелюх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Г.Я.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1978 – 1980 г 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Рахматулина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А.Х.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1981 – 2005 г 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Пигарева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Х.Г.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2005 –2013 г.-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Жусупбекова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К.А.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2013- до  января 2017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Кузнецова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И.Е.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марта  2017 года 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Чиглинцев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С.В.</a:t>
            </a:r>
          </a:p>
        </p:txBody>
      </p:sp>
    </p:spTree>
    <p:extLst>
      <p:ext uri="{BB962C8B-B14F-4D97-AF65-F5344CB8AC3E}">
        <p14:creationId xmlns="" xmlns:p14="http://schemas.microsoft.com/office/powerpoint/2010/main" val="2126419513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Руководители школы</a:t>
            </a:r>
            <a:endParaRPr lang="ru-RU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Рисунок 2" descr="апролдрог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247" t="-377" r="-320" b="-595"/>
          <a:stretch>
            <a:fillRect/>
          </a:stretch>
        </p:blipFill>
        <p:spPr bwMode="auto">
          <a:xfrm>
            <a:off x="413551" y="874440"/>
            <a:ext cx="2143125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Рисунок 3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2647" t="-2382" r="-2544" b="-2327"/>
          <a:stretch>
            <a:fillRect/>
          </a:stretch>
        </p:blipFill>
        <p:spPr bwMode="auto">
          <a:xfrm>
            <a:off x="6576490" y="1018456"/>
            <a:ext cx="2047875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Рисунок 2" descr="C:\Users\User\Desktop\0b6f5247930b4b288d09ded45e261fd7.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363" y="4066437"/>
            <a:ext cx="2111375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7" y="4091977"/>
            <a:ext cx="2236340" cy="201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3637919"/>
            <a:ext cx="3464942" cy="2880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Пигарева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Халима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Галиевна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43129" y="3610591"/>
            <a:ext cx="4542362" cy="3426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Жусупбекова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Карлыгаш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Абилькасимовна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3551" y="6213580"/>
            <a:ext cx="3510377" cy="3117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Кузнецова Ирина Евгеньевна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7" y="1268758"/>
            <a:ext cx="3384376" cy="194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764183" y="6229570"/>
            <a:ext cx="3836340" cy="26326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Чиглинцев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Сергей Владимирович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ae0483448c8e1d7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26419513"/>
      </p:ext>
    </p:extLst>
  </p:cSld>
  <p:clrMapOvr>
    <a:masterClrMapping/>
  </p:clrMapOvr>
  <p:transition spd="slow" advClick="0" advTm="5000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6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такая профессия- Учитель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882191"/>
            <a:ext cx="8064896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spc="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  Пятигорской СШ</a:t>
            </a:r>
            <a:endParaRPr lang="ru-RU" b="1" spc="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4032448" cy="2418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5" y="3948204"/>
            <a:ext cx="4248472" cy="25867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857" y="1412776"/>
            <a:ext cx="4053830" cy="24328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383" y="3948204"/>
            <a:ext cx="3863304" cy="25867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26419513"/>
      </p:ext>
    </p:extLst>
  </p:cSld>
  <p:clrMapOvr>
    <a:masterClrMapping/>
  </p:clrMapOvr>
  <p:transition spd="slow" advClick="0" advTm="5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Выпускники школы 1991-1994 </a:t>
            </a:r>
            <a:r>
              <a:rPr lang="ru-RU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7"/>
            <a:ext cx="4131746" cy="26012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402" y="980726"/>
            <a:ext cx="3865062" cy="26012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53" y="3796446"/>
            <a:ext cx="4015021" cy="27026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402" y="3796446"/>
            <a:ext cx="3816424" cy="26288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26419513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Выпускники школы 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1995-1998 </a:t>
            </a:r>
            <a:r>
              <a:rPr lang="ru-RU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endParaRPr lang="ru-RU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80727"/>
            <a:ext cx="3888432" cy="2736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980727"/>
            <a:ext cx="4096428" cy="2736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42" y="3861048"/>
            <a:ext cx="3962641" cy="2802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773" y="3882874"/>
            <a:ext cx="3746914" cy="2797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26419513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Выпускники школы </a:t>
            </a: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1999-2002 </a:t>
            </a:r>
            <a:r>
              <a:rPr lang="ru-RU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34" y="908720"/>
            <a:ext cx="3744416" cy="27363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778" y="907916"/>
            <a:ext cx="3888432" cy="27371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93" y="3789040"/>
            <a:ext cx="4104099" cy="27515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933056"/>
            <a:ext cx="4152053" cy="253554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26419513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Выпускники школы </a:t>
            </a:r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2003-2005 </a:t>
            </a:r>
            <a:r>
              <a:rPr lang="ru-RU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980729"/>
            <a:ext cx="3960440" cy="2616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80729"/>
            <a:ext cx="4011485" cy="26162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539" y="3789039"/>
            <a:ext cx="4038004" cy="28640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26419513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Выпускники школы 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2007-2009  </a:t>
            </a:r>
            <a:r>
              <a:rPr lang="ru-RU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endParaRPr lang="ru-RU" sz="4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124743"/>
            <a:ext cx="2952328" cy="442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17" y="3789040"/>
            <a:ext cx="4293431" cy="2810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17" y="966129"/>
            <a:ext cx="3720728" cy="2686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26419513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Выпускники школы 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2010-2013  </a:t>
            </a:r>
            <a:r>
              <a:rPr lang="ru-RU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endParaRPr lang="ru-RU" sz="4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77" y="908720"/>
            <a:ext cx="3917383" cy="2762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940977"/>
            <a:ext cx="3971623" cy="27505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77" y="3861048"/>
            <a:ext cx="3917383" cy="28640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3861048"/>
            <a:ext cx="4104457" cy="28640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50082492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Выпускники школы 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2014-2017  </a:t>
            </a:r>
            <a:r>
              <a:rPr lang="ru-RU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endParaRPr lang="ru-RU" sz="40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08720"/>
            <a:ext cx="3744416" cy="26574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28757"/>
            <a:ext cx="3520066" cy="26531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789040"/>
            <a:ext cx="3833693" cy="26642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94671850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Выпускники школы 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2018-2021  </a:t>
            </a:r>
            <a:r>
              <a:rPr lang="ru-RU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endParaRPr lang="ru-RU" sz="40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82191"/>
            <a:ext cx="3528391" cy="25922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851" y="882191"/>
            <a:ext cx="3466726" cy="25554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User\Desktop\для презентации\IMG-20200603-WA00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12" y="3645024"/>
            <a:ext cx="3529947" cy="29122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User\Desktop\для презентации\199830739_313241260503195_5072540447276161577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037" y="3623433"/>
            <a:ext cx="3317539" cy="29906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94671850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56207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Школа- это территория творчества</a:t>
            </a:r>
            <a:endParaRPr lang="ru-RU" sz="3600" dirty="0"/>
          </a:p>
        </p:txBody>
      </p:sp>
      <p:pic>
        <p:nvPicPr>
          <p:cNvPr id="13314" name="Picture 2" descr="C:\Users\User\Desktop\для презентации\20191016_1617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4680520" cy="26327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User\Desktop\для презентации\20191016_1617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52" y="3789040"/>
            <a:ext cx="4671580" cy="27363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User\Desktop\для презентации\IMG-20181212-WA0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061075"/>
            <a:ext cx="3068960" cy="54559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94671850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Школа- это территория спорта</a:t>
            </a:r>
            <a:endParaRPr lang="ru-RU" sz="4000" dirty="0"/>
          </a:p>
        </p:txBody>
      </p:sp>
      <p:pic>
        <p:nvPicPr>
          <p:cNvPr id="14338" name="Picture 2" descr="C:\Users\User\Desktop\для презентации\IMG-20181116-WA0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52" y="984176"/>
            <a:ext cx="4396979" cy="32977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User\Desktop\для презентации\IMG-20190226-WA00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877019"/>
            <a:ext cx="4824536" cy="36184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610" y="4460018"/>
            <a:ext cx="1551861" cy="2069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599" y="984175"/>
            <a:ext cx="1648867" cy="1648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94671850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Школа- это территория дружбы</a:t>
            </a:r>
            <a:endParaRPr lang="ru-RU" sz="4000" dirty="0"/>
          </a:p>
        </p:txBody>
      </p:sp>
      <p:pic>
        <p:nvPicPr>
          <p:cNvPr id="15363" name="Picture 3" descr="C:\Users\User\Desktop\для презентации\IMG-20190419-WA00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48880"/>
            <a:ext cx="5562972" cy="41722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C:\Users\User\Desktop\для презентации\20181210_0831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908720"/>
            <a:ext cx="4466728" cy="30260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294" y="4434994"/>
            <a:ext cx="2013097" cy="2013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94671850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Школа- это территория радости!</a:t>
            </a:r>
            <a:endParaRPr lang="ru-RU" sz="4000" dirty="0"/>
          </a:p>
        </p:txBody>
      </p:sp>
      <p:pic>
        <p:nvPicPr>
          <p:cNvPr id="16386" name="Picture 2" descr="C:\Users\User\Desktop\для презентации\IMG-20181130-WA0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80728"/>
            <a:ext cx="7776864" cy="56018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94671850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живёт  и развивается, как живёт и развивается наша страна, наше любимое Отечество, наш Казахстан</a:t>
            </a:r>
            <a:endParaRPr lang="ru-RU" sz="3200" dirty="0"/>
          </a:p>
        </p:txBody>
      </p:sp>
      <p:pic>
        <p:nvPicPr>
          <p:cNvPr id="17412" name="Picture 4" descr="C:\Users\User\Desktop\для презентации\164140866_256093996217922_599340472439469653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60848"/>
            <a:ext cx="7416824" cy="42841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94671850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Цвети наш край!</a:t>
            </a:r>
            <a:b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роцветай наша Родина!</a:t>
            </a:r>
            <a:endParaRPr lang="ru-RU" sz="40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1628800"/>
            <a:ext cx="8982075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94671850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Живи, школа!</a:t>
            </a:r>
            <a:endParaRPr lang="ru-RU" sz="4000" dirty="0"/>
          </a:p>
        </p:txBody>
      </p:sp>
      <p:pic>
        <p:nvPicPr>
          <p:cNvPr id="19458" name="Picture 2" descr="C:\Users\User\Desktop\для презентации\20210610_1206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29269"/>
            <a:ext cx="7014888" cy="56383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94671850"/>
      </p:ext>
    </p:extLst>
  </p:cSld>
  <p:clrMapOvr>
    <a:masterClrMapping/>
  </p:clrMapOvr>
  <p:transition spd="med" advClick="0" advTm="5000">
    <p:pull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220</Words>
  <Application>Microsoft Office PowerPoint</Application>
  <PresentationFormat>Экран (4:3)</PresentationFormat>
  <Paragraphs>40</Paragraphs>
  <Slides>20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18</vt:i4>
      </vt:variant>
      <vt:variant>
        <vt:lpstr>Заголовки слайдов</vt:lpstr>
      </vt:variant>
      <vt:variant>
        <vt:i4>20</vt:i4>
      </vt:variant>
    </vt:vector>
  </HeadingPairs>
  <TitlesOfParts>
    <vt:vector size="38" baseType="lpstr"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6_Тема Office</vt:lpstr>
      <vt:lpstr>7_Тема Office</vt:lpstr>
      <vt:lpstr>8_Тема Office</vt:lpstr>
      <vt:lpstr>9_Тема Office</vt:lpstr>
      <vt:lpstr>10_Тема Office</vt:lpstr>
      <vt:lpstr>11_Тема Office</vt:lpstr>
      <vt:lpstr>12_Тема Office</vt:lpstr>
      <vt:lpstr>13_Тема Office</vt:lpstr>
      <vt:lpstr>14_Тема Office</vt:lpstr>
      <vt:lpstr>15_Тема Office</vt:lpstr>
      <vt:lpstr>16_Тема Office</vt:lpstr>
      <vt:lpstr>17_Тема Office</vt:lpstr>
      <vt:lpstr>КГУ «Общеобразовательная школа села Пятигорское»</vt:lpstr>
      <vt:lpstr>Слайд 2</vt:lpstr>
      <vt:lpstr>Из истории школы</vt:lpstr>
      <vt:lpstr>Руководители школы</vt:lpstr>
      <vt:lpstr>Есть такая профессия- Учитель</vt:lpstr>
      <vt:lpstr>Выпускники школы 1991-1994 гг</vt:lpstr>
      <vt:lpstr>Выпускники школы 1995-1998 гг</vt:lpstr>
      <vt:lpstr>Выпускники школы 1999-2002 гг</vt:lpstr>
      <vt:lpstr>Выпускники школы 2003-2005 гг</vt:lpstr>
      <vt:lpstr>Выпускники школы 2007-2009  гг</vt:lpstr>
      <vt:lpstr>Выпускники школы 2010-2013  гг</vt:lpstr>
      <vt:lpstr>Выпускники школы 2014-2017  гг</vt:lpstr>
      <vt:lpstr>Выпускники школы 2018-2021  гг</vt:lpstr>
      <vt:lpstr>Школа- это территория творчества</vt:lpstr>
      <vt:lpstr>Школа- это территория спорта</vt:lpstr>
      <vt:lpstr>Школа- это территория дружбы</vt:lpstr>
      <vt:lpstr>Школа- это территория радости!</vt:lpstr>
      <vt:lpstr>Школа живёт  и развивается, как живёт и развивается наша страна, наше любимое Отечество, наш Казахстан</vt:lpstr>
      <vt:lpstr>Цвети наш край! Процветай наша Родина!</vt:lpstr>
      <vt:lpstr>Живи, школа!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student-15</dc:creator>
  <cp:lastModifiedBy>student-15</cp:lastModifiedBy>
  <cp:revision>25</cp:revision>
  <dcterms:created xsi:type="dcterms:W3CDTF">2021-08-18T17:29:08Z</dcterms:created>
  <dcterms:modified xsi:type="dcterms:W3CDTF">2021-11-30T13:42:54Z</dcterms:modified>
</cp:coreProperties>
</file>