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Override PartName="/ppt/tags/tag2.xml" ContentType="application/vnd.openxmlformats-officedocument.presentationml.tags+xml"/>
  <Override PartName="/ppt/tags/tag3.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81" r:id="rId4"/>
    <p:sldId id="282" r:id="rId5"/>
    <p:sldId id="272" r:id="rId6"/>
    <p:sldId id="273" r:id="rId7"/>
    <p:sldId id="274" r:id="rId8"/>
    <p:sldId id="275" r:id="rId9"/>
    <p:sldId id="276" r:id="rId10"/>
    <p:sldId id="263" r:id="rId11"/>
    <p:sldId id="270" r:id="rId12"/>
    <p:sldId id="271" r:id="rId13"/>
    <p:sldId id="279" r:id="rId14"/>
    <p:sldId id="261" r:id="rId15"/>
    <p:sldId id="262" r:id="rId16"/>
    <p:sldId id="260" r:id="rId17"/>
    <p:sldId id="280"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46F890A9-2807-4EBB-B81D-B2AA78EC7F39}" styleName="Темный стиль 2 - акцент 5/акцент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93" autoAdjust="0"/>
    <p:restoredTop sz="94660"/>
  </p:normalViewPr>
  <p:slideViewPr>
    <p:cSldViewPr>
      <p:cViewPr>
        <p:scale>
          <a:sx n="66" d="100"/>
          <a:sy n="66" d="100"/>
        </p:scale>
        <p:origin x="-1746" y="-4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66463F-AC88-4E4F-906F-E82EF180E7C3}" type="datetimeFigureOut">
              <a:rPr lang="ru-RU" smtClean="0"/>
              <a:pPr/>
              <a:t>10.01.2018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FA129C-00E1-456C-A1DF-A1FE9F62C9CD}" type="slidenum">
              <a:rPr lang="ru-RU" smtClean="0"/>
              <a:pPr/>
              <a:t>‹#›</a:t>
            </a:fld>
            <a:endParaRPr lang="ru-RU"/>
          </a:p>
        </p:txBody>
      </p:sp>
    </p:spTree>
    <p:extLst>
      <p:ext uri="{BB962C8B-B14F-4D97-AF65-F5344CB8AC3E}">
        <p14:creationId xmlns:p14="http://schemas.microsoft.com/office/powerpoint/2010/main" xmlns="" val="472888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10.01.2018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advTm="15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10.01.2018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advTm="15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10.01.2018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advTm="15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10.01.2018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advTm="15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10.01.2018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advTm="15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10.01.2018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advTm="15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10.01.2018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advTm="15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10.01.2018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advTm="15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10.01.2018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advTm="15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10.01.2018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advTm="15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10.01.2018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advTm="15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10.01.2018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advTm="1500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w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0.jpeg"/><Relationship Id="rId2" Type="http://schemas.openxmlformats.org/officeDocument/2006/relationships/hyperlink" Target="http://www.ramlife.ru/img/0003/4622-3c3c48ed_800.jpg" TargetMode="External"/><Relationship Id="rId1" Type="http://schemas.openxmlformats.org/officeDocument/2006/relationships/slideLayout" Target="../slideLayouts/slideLayout2.xml"/><Relationship Id="rId6" Type="http://schemas.openxmlformats.org/officeDocument/2006/relationships/hyperlink" Target="&#1090;&#1086;&#1087;&#1090;&#1099;&#1179;%20&#1086;&#1081;%20&#1096;&#1072;&#1179;&#1099;&#1088;&#1091;.docx" TargetMode="External"/><Relationship Id="rId5" Type="http://schemas.openxmlformats.org/officeDocument/2006/relationships/hyperlink" Target="&#1087;&#1088;&#1077;&#1079;&#1077;&#1085;&#1090;&#1072;&#1094;&#1080;&#1103;.ppt" TargetMode="External"/><Relationship Id="rId4" Type="http://schemas.openxmlformats.org/officeDocument/2006/relationships/image" Target="../media/image9.wmf"/></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file:///C:\Users\&#1044;&#1086;&#1084;&#1072;\Desktop\&#1050;&#1052;&#1046;%205&#1089;&#1099;&#1085;&#1099;&#1087;\ISTRUMENTALNAYA_MUZYKA-ODINOKIJ_PASTUH_-_Dorozhka_06_(iPlayer.fm).mp3" TargetMode="External"/><Relationship Id="rId1" Type="http://schemas.openxmlformats.org/officeDocument/2006/relationships/tags" Target="../tags/tag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hyperlink" Target="&#1084;&#1241;&#1090;&#1110;&#1085;.docx"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2" Type="http://schemas.openxmlformats.org/officeDocument/2006/relationships/hyperlink" Target="&#1084;&#1080;&#1171;&#1072;%20&#1096;&#1072;&#1073;&#1091;&#1099;&#1083;.docx"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2.xml"/><Relationship Id="rId1" Type="http://schemas.openxmlformats.org/officeDocument/2006/relationships/video" Target="file:///C:\Users\&#1044;&#1086;&#1084;&#1072;\Desktop\&#1050;&#1052;&#1046;%205&#1089;&#1099;&#1085;&#1099;&#1087;\&#1057;&#1077;&#1088;&#1075;&#1110;&#1090;&#1091;%20&#1089;&#1241;&#1090;&#1110;%20'&#1050;&#1257;&#1187;&#1110;&#1083;&#1076;&#1110;%20&#1082;&#1199;&#1085;'.mp4" TargetMode="External"/></Relationships>
</file>

<file path=ppt/slides/_rels/slide13.xml.rels><?xml version="1.0" encoding="UTF-8" standalone="yes"?>
<Relationships xmlns="http://schemas.openxmlformats.org/package/2006/relationships"><Relationship Id="rId2" Type="http://schemas.openxmlformats.org/officeDocument/2006/relationships/hyperlink" Target="&#1090;&#1110;&#1083;&#1076;&#1110;&#1082;%20&#1073;&#1072;&#1171;&#1076;&#1072;&#1088;&#1083;&#1072;&#1084;&#1072;.docx"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hyperlink" Target="&#1089;&#1077;&#1084;&#1072;&#1085;&#1090;&#1080;&#1082;&#1072;&#1083;&#1099;&#1179;%20&#1082;&#1072;&#1088;&#1090;&#1072;.docx"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gif"/><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8" Type="http://schemas.openxmlformats.org/officeDocument/2006/relationships/image" Target="../media/image27.gif"/><Relationship Id="rId3" Type="http://schemas.openxmlformats.org/officeDocument/2006/relationships/image" Target="../media/image22.gif"/><Relationship Id="rId7" Type="http://schemas.openxmlformats.org/officeDocument/2006/relationships/image" Target="../media/image26.gif"/><Relationship Id="rId2" Type="http://schemas.openxmlformats.org/officeDocument/2006/relationships/image" Target="../media/image21.wmf"/><Relationship Id="rId1" Type="http://schemas.openxmlformats.org/officeDocument/2006/relationships/slideLayout" Target="../slideLayouts/slideLayout7.xml"/><Relationship Id="rId6" Type="http://schemas.openxmlformats.org/officeDocument/2006/relationships/image" Target="../media/image25.wmf"/><Relationship Id="rId5" Type="http://schemas.openxmlformats.org/officeDocument/2006/relationships/image" Target="../media/image24.wmf"/><Relationship Id="rId4" Type="http://schemas.openxmlformats.org/officeDocument/2006/relationships/image" Target="../media/image23.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grpSp>
        <p:nvGrpSpPr>
          <p:cNvPr id="9" name="Группа 8"/>
          <p:cNvGrpSpPr/>
          <p:nvPr/>
        </p:nvGrpSpPr>
        <p:grpSpPr>
          <a:xfrm>
            <a:off x="6300192" y="4221088"/>
            <a:ext cx="984684" cy="1662220"/>
            <a:chOff x="6228184" y="4365104"/>
            <a:chExt cx="984684" cy="1662220"/>
          </a:xfrm>
        </p:grpSpPr>
        <p:sp>
          <p:nvSpPr>
            <p:cNvPr id="5" name="Овал 4"/>
            <p:cNvSpPr/>
            <p:nvPr/>
          </p:nvSpPr>
          <p:spPr>
            <a:xfrm>
              <a:off x="6228184" y="4365104"/>
              <a:ext cx="432048" cy="432048"/>
            </a:xfrm>
            <a:prstGeom prst="ellipse">
              <a:avLst/>
            </a:prstGeom>
            <a:solidFill>
              <a:schemeClr val="bg1">
                <a:alpha val="45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lang="ru-RU"/>
            </a:p>
          </p:txBody>
        </p:sp>
        <p:sp>
          <p:nvSpPr>
            <p:cNvPr id="6" name="Овал 5"/>
            <p:cNvSpPr/>
            <p:nvPr/>
          </p:nvSpPr>
          <p:spPr>
            <a:xfrm>
              <a:off x="6844444" y="5290476"/>
              <a:ext cx="368424" cy="368424"/>
            </a:xfrm>
            <a:prstGeom prst="ellipse">
              <a:avLst/>
            </a:prstGeom>
            <a:solidFill>
              <a:schemeClr val="bg1">
                <a:alpha val="45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lang="ru-RU"/>
            </a:p>
          </p:txBody>
        </p:sp>
        <p:sp>
          <p:nvSpPr>
            <p:cNvPr id="7" name="Овал 6"/>
            <p:cNvSpPr/>
            <p:nvPr/>
          </p:nvSpPr>
          <p:spPr>
            <a:xfrm>
              <a:off x="6508131" y="5843112"/>
              <a:ext cx="184212" cy="184212"/>
            </a:xfrm>
            <a:prstGeom prst="ellipse">
              <a:avLst/>
            </a:prstGeom>
            <a:solidFill>
              <a:schemeClr val="bg1">
                <a:alpha val="45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lang="ru-RU"/>
            </a:p>
          </p:txBody>
        </p:sp>
      </p:grpSp>
      <p:pic>
        <p:nvPicPr>
          <p:cNvPr id="13" name="Picture 20" descr="J0236462"/>
          <p:cNvPicPr>
            <a:picLocks noChangeAspect="1" noChangeArrowheads="1" noCrop="1"/>
          </p:cNvPicPr>
          <p:nvPr/>
        </p:nvPicPr>
        <p:blipFill>
          <a:blip r:embed="rId3" cstate="print"/>
          <a:srcRect/>
          <a:stretch>
            <a:fillRect/>
          </a:stretch>
        </p:blipFill>
        <p:spPr bwMode="auto">
          <a:xfrm>
            <a:off x="5220072" y="2204864"/>
            <a:ext cx="2071702" cy="2071703"/>
          </a:xfrm>
          <a:prstGeom prst="rect">
            <a:avLst/>
          </a:prstGeom>
          <a:noFill/>
          <a:ln w="9525">
            <a:noFill/>
            <a:miter lim="800000"/>
            <a:headEnd/>
            <a:tailEnd/>
          </a:ln>
        </p:spPr>
      </p:pic>
      <p:pic>
        <p:nvPicPr>
          <p:cNvPr id="17" name="Picture 17" descr="J0233039"/>
          <p:cNvPicPr>
            <a:picLocks noChangeAspect="1" noChangeArrowheads="1"/>
          </p:cNvPicPr>
          <p:nvPr/>
        </p:nvPicPr>
        <p:blipFill>
          <a:blip r:embed="rId4" cstate="print"/>
          <a:srcRect/>
          <a:stretch>
            <a:fillRect/>
          </a:stretch>
        </p:blipFill>
        <p:spPr bwMode="auto">
          <a:xfrm>
            <a:off x="0" y="3717032"/>
            <a:ext cx="1928826" cy="1574802"/>
          </a:xfrm>
          <a:prstGeom prst="rect">
            <a:avLst/>
          </a:prstGeom>
          <a:noFill/>
          <a:ln w="9525">
            <a:noFill/>
            <a:miter lim="800000"/>
            <a:headEnd/>
            <a:tailEnd/>
          </a:ln>
        </p:spPr>
      </p:pic>
      <p:pic>
        <p:nvPicPr>
          <p:cNvPr id="12" name="Рисунок 11" descr="Безымянный.png"/>
          <p:cNvPicPr>
            <a:picLocks noChangeAspect="1"/>
          </p:cNvPicPr>
          <p:nvPr/>
        </p:nvPicPr>
        <p:blipFill>
          <a:blip r:embed="rId5" cstate="print"/>
          <a:stretch>
            <a:fillRect/>
          </a:stretch>
        </p:blipFill>
        <p:spPr>
          <a:xfrm>
            <a:off x="3203848" y="1988840"/>
            <a:ext cx="1660945" cy="2562583"/>
          </a:xfrm>
          <a:prstGeom prst="ellipse">
            <a:avLst/>
          </a:prstGeom>
          <a:ln>
            <a:noFill/>
          </a:ln>
          <a:effectLst>
            <a:softEdge rad="112500"/>
          </a:effectLst>
        </p:spPr>
      </p:pic>
      <p:pic>
        <p:nvPicPr>
          <p:cNvPr id="14" name="Рисунок 13" descr="sdefg.png"/>
          <p:cNvPicPr>
            <a:picLocks noChangeAspect="1"/>
          </p:cNvPicPr>
          <p:nvPr/>
        </p:nvPicPr>
        <p:blipFill>
          <a:blip r:embed="rId6" cstate="print"/>
          <a:stretch>
            <a:fillRect/>
          </a:stretch>
        </p:blipFill>
        <p:spPr>
          <a:xfrm>
            <a:off x="1259632" y="2132856"/>
            <a:ext cx="1728192" cy="2097764"/>
          </a:xfrm>
          <a:prstGeom prst="ellipse">
            <a:avLst/>
          </a:prstGeom>
          <a:ln>
            <a:noFill/>
          </a:ln>
          <a:effectLst>
            <a:softEdge rad="112500"/>
          </a:effectLst>
        </p:spPr>
      </p:pic>
      <p:sp>
        <p:nvSpPr>
          <p:cNvPr id="16" name="TextBox 15"/>
          <p:cNvSpPr txBox="1"/>
          <p:nvPr/>
        </p:nvSpPr>
        <p:spPr>
          <a:xfrm>
            <a:off x="1115616" y="494737"/>
            <a:ext cx="6912768" cy="1754326"/>
          </a:xfrm>
          <a:prstGeom prst="rect">
            <a:avLst/>
          </a:prstGeom>
          <a:noFill/>
        </p:spPr>
        <p:txBody>
          <a:bodyPr wrap="square" rtlCol="0">
            <a:spAutoFit/>
          </a:bodyPr>
          <a:lstStyle/>
          <a:p>
            <a:pPr algn="ctr"/>
            <a:r>
              <a:rPr lang="ru-RU" sz="3600" b="1" i="1" dirty="0" smtClean="0">
                <a:ln w="11430"/>
                <a:solidFill>
                  <a:srgbClr val="FF0000"/>
                </a:solidFill>
                <a:latin typeface="Times New Roman" pitchFamily="18" charset="0"/>
                <a:cs typeface="Times New Roman" pitchFamily="18" charset="0"/>
              </a:rPr>
              <a:t>ТА</a:t>
            </a:r>
            <a:r>
              <a:rPr lang="kk-KZ" sz="3600" b="1" i="1" dirty="0" smtClean="0">
                <a:ln w="11430"/>
                <a:solidFill>
                  <a:srgbClr val="FF0000"/>
                </a:solidFill>
                <a:latin typeface="Times New Roman" pitchFamily="18" charset="0"/>
                <a:cs typeface="Times New Roman" pitchFamily="18" charset="0"/>
              </a:rPr>
              <a:t>ҚЫРЫБЫ:</a:t>
            </a:r>
          </a:p>
          <a:p>
            <a:pPr algn="ctr"/>
            <a:r>
              <a:rPr lang="kk-KZ" sz="3600" b="1" i="1" dirty="0" smtClean="0">
                <a:ln w="11430"/>
                <a:solidFill>
                  <a:srgbClr val="FF0000"/>
                </a:solidFill>
                <a:latin typeface="Times New Roman" pitchFamily="18" charset="0"/>
                <a:cs typeface="Times New Roman" pitchFamily="18" charset="0"/>
              </a:rPr>
              <a:t>Денсаулық- зор байлық</a:t>
            </a:r>
          </a:p>
          <a:p>
            <a:pPr algn="ctr"/>
            <a:r>
              <a:rPr lang="kk-KZ" sz="3600" b="1" i="1" dirty="0" smtClean="0">
                <a:ln w="11430"/>
                <a:solidFill>
                  <a:srgbClr val="FF0000"/>
                </a:solidFill>
                <a:latin typeface="Times New Roman" pitchFamily="18" charset="0"/>
                <a:cs typeface="Times New Roman" pitchFamily="18" charset="0"/>
              </a:rPr>
              <a:t>«ЕҢ ҮЛКЕН БАЙЛЫҚ» ертегісі</a:t>
            </a:r>
            <a:endParaRPr lang="ru-RU" sz="3600" b="1" i="1" dirty="0" smtClean="0">
              <a:ln w="11430"/>
              <a:solidFill>
                <a:srgbClr val="FF0000"/>
              </a:solidFill>
              <a:latin typeface="Times New Roman" pitchFamily="18" charset="0"/>
              <a:cs typeface="Times New Roman" pitchFamily="18" charset="0"/>
            </a:endParaRPr>
          </a:p>
        </p:txBody>
      </p:sp>
      <p:sp>
        <p:nvSpPr>
          <p:cNvPr id="19" name="Прямоугольник 18"/>
          <p:cNvSpPr/>
          <p:nvPr/>
        </p:nvSpPr>
        <p:spPr>
          <a:xfrm>
            <a:off x="1454515" y="337592"/>
            <a:ext cx="6480720" cy="1754326"/>
          </a:xfrm>
          <a:prstGeom prst="rect">
            <a:avLst/>
          </a:prstGeom>
        </p:spPr>
        <p:txBody>
          <a:bodyPr wrap="square">
            <a:spAutoFit/>
          </a:bodyPr>
          <a:lstStyle/>
          <a:p>
            <a:pPr lvl="0" algn="ctr"/>
            <a:endParaRPr lang="kk-KZ" sz="3600" b="1" dirty="0" smtClean="0">
              <a:solidFill>
                <a:srgbClr val="FF0000"/>
              </a:solidFill>
              <a:latin typeface="Times New Roman" pitchFamily="18" charset="0"/>
              <a:cs typeface="Times New Roman" pitchFamily="18" charset="0"/>
            </a:endParaRPr>
          </a:p>
          <a:p>
            <a:pPr lvl="0" algn="ctr"/>
            <a:endParaRPr lang="kk-KZ" sz="3600" b="1" i="1" dirty="0">
              <a:ln w="11430"/>
              <a:solidFill>
                <a:srgbClr val="FF0000"/>
              </a:solidFill>
              <a:latin typeface="Times New Roman" pitchFamily="18" charset="0"/>
              <a:cs typeface="Times New Roman" pitchFamily="18" charset="0"/>
            </a:endParaRPr>
          </a:p>
          <a:p>
            <a:pPr lvl="0" algn="ctr"/>
            <a:endParaRPr lang="kk-KZ" sz="3600" b="1" i="1" dirty="0" smtClean="0">
              <a:ln w="11430"/>
              <a:solidFill>
                <a:srgbClr val="FF0000"/>
              </a:solidFill>
              <a:latin typeface="Times New Roman" pitchFamily="18" charset="0"/>
              <a:cs typeface="Times New Roman" pitchFamily="18" charset="0"/>
            </a:endParaRPr>
          </a:p>
        </p:txBody>
      </p:sp>
      <p:sp>
        <p:nvSpPr>
          <p:cNvPr id="20" name="TextBox 19"/>
          <p:cNvSpPr txBox="1"/>
          <p:nvPr/>
        </p:nvSpPr>
        <p:spPr>
          <a:xfrm>
            <a:off x="2411760" y="5157192"/>
            <a:ext cx="6963654" cy="1200329"/>
          </a:xfrm>
          <a:prstGeom prst="rect">
            <a:avLst/>
          </a:prstGeom>
          <a:noFill/>
        </p:spPr>
        <p:txBody>
          <a:bodyPr wrap="square" rtlCol="0">
            <a:spAutoFit/>
          </a:bodyPr>
          <a:lstStyle/>
          <a:p>
            <a:pPr algn="ctr"/>
            <a:r>
              <a:rPr lang="kk-KZ" sz="3600" b="1" dirty="0" smtClean="0"/>
              <a:t> </a:t>
            </a:r>
            <a:r>
              <a:rPr lang="ru-RU" sz="3600" b="1" dirty="0" smtClean="0">
                <a:solidFill>
                  <a:srgbClr val="FF0000"/>
                </a:solidFill>
                <a:latin typeface="Times New Roman" pitchFamily="18" charset="0"/>
                <a:cs typeface="Times New Roman" pitchFamily="18" charset="0"/>
              </a:rPr>
              <a:t>5-сынып</a:t>
            </a:r>
          </a:p>
          <a:p>
            <a:r>
              <a:rPr lang="kk-KZ" sz="3600" b="1" i="1" dirty="0" smtClean="0">
                <a:solidFill>
                  <a:srgbClr val="FF0000"/>
                </a:solidFill>
                <a:latin typeface="Times New Roman" pitchFamily="18" charset="0"/>
                <a:cs typeface="Times New Roman" pitchFamily="18" charset="0"/>
              </a:rPr>
              <a:t>      Мұғалім: Давлеталина Б.К.</a:t>
            </a:r>
            <a:endParaRPr lang="ru-RU" sz="3600" b="1" i="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2034183741"/>
      </p:ext>
    </p:extLst>
  </p:cSld>
  <p:clrMapOvr>
    <a:masterClrMapping/>
  </p:clrMapOvr>
  <p:transition advTm="15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31640" y="260648"/>
            <a:ext cx="6192688" cy="923330"/>
          </a:xfrm>
          <a:prstGeom prst="rect">
            <a:avLst/>
          </a:prstGeom>
          <a:noFill/>
        </p:spPr>
        <p:txBody>
          <a:bodyPr wrap="square" rtlCol="0">
            <a:spAutoFit/>
          </a:bodyPr>
          <a:lstStyle/>
          <a:p>
            <a:r>
              <a:rPr lang="kk-KZ" sz="5400" b="1" i="1" dirty="0" smtClean="0">
                <a:ln w="18000">
                  <a:solidFill>
                    <a:schemeClr val="accent1">
                      <a:lumMod val="75000"/>
                    </a:schemeClr>
                  </a:solidFill>
                  <a:prstDash val="solid"/>
                  <a:miter lim="800000"/>
                </a:ln>
                <a:solidFill>
                  <a:srgbClr val="FF0000"/>
                </a:solidFill>
                <a:effectLst>
                  <a:outerShdw blurRad="25500" dist="23000" dir="7020000" algn="tl">
                    <a:srgbClr val="000000">
                      <a:alpha val="50000"/>
                    </a:srgbClr>
                  </a:outerShdw>
                </a:effectLst>
              </a:rPr>
              <a:t> </a:t>
            </a:r>
            <a:r>
              <a:rPr lang="kk-KZ" sz="4400" b="1" dirty="0" smtClean="0">
                <a:ln w="18000">
                  <a:solidFill>
                    <a:schemeClr val="accent1">
                      <a:lumMod val="75000"/>
                    </a:schemeClr>
                  </a:solidFill>
                  <a:prstDash val="solid"/>
                  <a:miter lim="800000"/>
                </a:ln>
                <a:solidFill>
                  <a:srgbClr val="FF0000"/>
                </a:solidFill>
                <a:latin typeface="Times New Roman" pitchFamily="18" charset="0"/>
                <a:cs typeface="Times New Roman" pitchFamily="18" charset="0"/>
              </a:rPr>
              <a:t>Оқу мақсаты </a:t>
            </a:r>
            <a:r>
              <a:rPr lang="kk-KZ" sz="4000" b="1" i="1" dirty="0" smtClean="0">
                <a:ln w="18000">
                  <a:solidFill>
                    <a:schemeClr val="accent1">
                      <a:lumMod val="75000"/>
                    </a:schemeClr>
                  </a:solidFill>
                  <a:prstDash val="solid"/>
                  <a:miter lim="800000"/>
                </a:ln>
                <a:solidFill>
                  <a:srgbClr val="FF0000"/>
                </a:solidFill>
                <a:latin typeface="Times New Roman" pitchFamily="18" charset="0"/>
                <a:cs typeface="Times New Roman" pitchFamily="18" charset="0"/>
              </a:rPr>
              <a:t>:</a:t>
            </a:r>
            <a:endParaRPr lang="ru-RU" sz="4000" b="1" i="1" dirty="0">
              <a:ln w="18000">
                <a:solidFill>
                  <a:schemeClr val="accent1">
                    <a:lumMod val="75000"/>
                  </a:schemeClr>
                </a:solidFill>
                <a:prstDash val="solid"/>
                <a:miter lim="800000"/>
              </a:ln>
              <a:solidFill>
                <a:srgbClr val="FF0000"/>
              </a:solidFill>
              <a:latin typeface="Times New Roman" pitchFamily="18" charset="0"/>
              <a:cs typeface="Times New Roman" pitchFamily="18" charset="0"/>
            </a:endParaRPr>
          </a:p>
        </p:txBody>
      </p:sp>
      <p:grpSp>
        <p:nvGrpSpPr>
          <p:cNvPr id="6" name="Группа 5"/>
          <p:cNvGrpSpPr/>
          <p:nvPr/>
        </p:nvGrpSpPr>
        <p:grpSpPr>
          <a:xfrm rot="4737650">
            <a:off x="7535507" y="109818"/>
            <a:ext cx="1063210" cy="1794778"/>
            <a:chOff x="6228184" y="4365104"/>
            <a:chExt cx="984684" cy="1662220"/>
          </a:xfrm>
        </p:grpSpPr>
        <p:sp>
          <p:nvSpPr>
            <p:cNvPr id="7" name="Овал 6"/>
            <p:cNvSpPr/>
            <p:nvPr/>
          </p:nvSpPr>
          <p:spPr>
            <a:xfrm>
              <a:off x="6228184" y="4365104"/>
              <a:ext cx="432048" cy="432048"/>
            </a:xfrm>
            <a:prstGeom prst="ellipse">
              <a:avLst/>
            </a:prstGeom>
            <a:solidFill>
              <a:schemeClr val="bg1">
                <a:alpha val="45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lang="ru-RU"/>
            </a:p>
          </p:txBody>
        </p:sp>
        <p:sp>
          <p:nvSpPr>
            <p:cNvPr id="8" name="Овал 7"/>
            <p:cNvSpPr/>
            <p:nvPr/>
          </p:nvSpPr>
          <p:spPr>
            <a:xfrm>
              <a:off x="6844444" y="5290476"/>
              <a:ext cx="368424" cy="368424"/>
            </a:xfrm>
            <a:prstGeom prst="ellipse">
              <a:avLst/>
            </a:prstGeom>
            <a:solidFill>
              <a:schemeClr val="bg1">
                <a:alpha val="45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lang="ru-RU"/>
            </a:p>
          </p:txBody>
        </p:sp>
        <p:sp>
          <p:nvSpPr>
            <p:cNvPr id="9" name="Овал 8"/>
            <p:cNvSpPr/>
            <p:nvPr/>
          </p:nvSpPr>
          <p:spPr>
            <a:xfrm>
              <a:off x="6508131" y="5843112"/>
              <a:ext cx="184212" cy="184212"/>
            </a:xfrm>
            <a:prstGeom prst="ellipse">
              <a:avLst/>
            </a:prstGeom>
            <a:solidFill>
              <a:schemeClr val="bg1">
                <a:alpha val="45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lang="ru-RU"/>
            </a:p>
          </p:txBody>
        </p:sp>
      </p:grpSp>
      <p:sp>
        <p:nvSpPr>
          <p:cNvPr id="10" name="Прямоугольник 9"/>
          <p:cNvSpPr/>
          <p:nvPr/>
        </p:nvSpPr>
        <p:spPr>
          <a:xfrm rot="2235220">
            <a:off x="428283" y="4459471"/>
            <a:ext cx="4318863" cy="1325995"/>
          </a:xfrm>
          <a:prstGeom prst="rect">
            <a:avLst/>
          </a:prstGeom>
          <a:solidFill>
            <a:schemeClr val="accent1">
              <a:alpha val="31000"/>
            </a:schemeClr>
          </a:solidFill>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313" name="Rectangle 1"/>
          <p:cNvSpPr>
            <a:spLocks noChangeArrowheads="1"/>
          </p:cNvSpPr>
          <p:nvPr/>
        </p:nvSpPr>
        <p:spPr bwMode="auto">
          <a:xfrm>
            <a:off x="1043608" y="1107048"/>
            <a:ext cx="72008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3600" b="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5.</a:t>
            </a:r>
            <a:r>
              <a:rPr kumimoji="0" lang="ru-RU" sz="3600" b="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Т</a:t>
            </a:r>
            <a:r>
              <a:rPr kumimoji="0" lang="en-GB" sz="3600" b="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4. </a:t>
            </a:r>
            <a:r>
              <a:rPr kumimoji="0" lang="ru-RU" sz="3600" b="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Фольклор</a:t>
            </a:r>
            <a:r>
              <a:rPr kumimoji="0" lang="kk-KZ" sz="3600" b="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лық және шағын көлемді көркем әдеби мәтіндердің мазмұнын түсіну.</a:t>
            </a:r>
            <a:endParaRPr kumimoji="0" lang="ru-RU" sz="3600" b="1"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3600" b="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5.О1. </a:t>
            </a:r>
            <a:r>
              <a:rPr kumimoji="0" lang="ru-RU" sz="3600" b="1"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Мәтіндег</a:t>
            </a:r>
            <a:r>
              <a:rPr kumimoji="0" lang="kk-KZ" sz="3600" b="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і</a:t>
            </a:r>
            <a:r>
              <a:rPr kumimoji="0" lang="ru-RU" sz="3600" b="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a:t>
            </a:r>
            <a:r>
              <a:rPr kumimoji="0" lang="ru-RU" sz="3600" b="1"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негізгі</a:t>
            </a:r>
            <a:r>
              <a:rPr kumimoji="0" lang="ru-RU" sz="3600" b="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a:t>
            </a:r>
            <a:r>
              <a:rPr kumimoji="0" lang="ru-RU" sz="3600" b="1"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ақпаратты</a:t>
            </a:r>
            <a:r>
              <a:rPr kumimoji="0" lang="ru-RU" sz="3600" b="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a:t>
            </a:r>
            <a:r>
              <a:rPr kumimoji="0" lang="ru-RU" sz="3600" b="1"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анықтау</a:t>
            </a:r>
            <a:r>
              <a:rPr kumimoji="0" lang="ru-RU" sz="3600" b="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3600" b="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5.ТБ.Мезгіл</a:t>
            </a:r>
            <a:r>
              <a:rPr kumimoji="0" lang="ru-RU" sz="3600" b="1" u="none" strike="noStrike" cap="none" normalizeH="0" dirty="0" smtClean="0">
                <a:ln>
                  <a:noFill/>
                </a:ln>
                <a:solidFill>
                  <a:srgbClr val="002060"/>
                </a:solidFill>
                <a:effectLst/>
                <a:latin typeface="Times New Roman" pitchFamily="18" charset="0"/>
                <a:ea typeface="Times New Roman" pitchFamily="18" charset="0"/>
                <a:cs typeface="Times New Roman" pitchFamily="18" charset="0"/>
              </a:rPr>
              <a:t> </a:t>
            </a:r>
            <a:r>
              <a:rPr kumimoji="0" lang="ru-RU" sz="3600" b="1" u="none" strike="noStrike" cap="none" normalizeH="0" dirty="0" err="1" smtClean="0">
                <a:ln>
                  <a:noFill/>
                </a:ln>
                <a:solidFill>
                  <a:srgbClr val="002060"/>
                </a:solidFill>
                <a:effectLst/>
                <a:latin typeface="Times New Roman" pitchFamily="18" charset="0"/>
                <a:ea typeface="Times New Roman" pitchFamily="18" charset="0"/>
                <a:cs typeface="Times New Roman" pitchFamily="18" charset="0"/>
              </a:rPr>
              <a:t>және мекен</a:t>
            </a:r>
            <a:r>
              <a:rPr kumimoji="0" lang="ru-RU" sz="3600" b="1" u="none" strike="noStrike" cap="none" normalizeH="0" dirty="0" smtClean="0">
                <a:ln>
                  <a:noFill/>
                </a:ln>
                <a:solidFill>
                  <a:srgbClr val="002060"/>
                </a:solidFill>
                <a:effectLst/>
                <a:latin typeface="Times New Roman" pitchFamily="18" charset="0"/>
                <a:ea typeface="Times New Roman" pitchFamily="18" charset="0"/>
                <a:cs typeface="Times New Roman" pitchFamily="18" charset="0"/>
              </a:rPr>
              <a:t> </a:t>
            </a:r>
            <a:r>
              <a:rPr kumimoji="0" lang="ru-RU" sz="3600" b="1" u="none" strike="noStrike" cap="none" normalizeH="0" dirty="0" err="1" smtClean="0">
                <a:ln>
                  <a:noFill/>
                </a:ln>
                <a:solidFill>
                  <a:srgbClr val="002060"/>
                </a:solidFill>
                <a:effectLst/>
                <a:latin typeface="Times New Roman" pitchFamily="18" charset="0"/>
                <a:ea typeface="Times New Roman" pitchFamily="18" charset="0"/>
                <a:cs typeface="Times New Roman" pitchFamily="18" charset="0"/>
              </a:rPr>
              <a:t>үстеулердің сұрақтарына жауап</a:t>
            </a:r>
            <a:r>
              <a:rPr kumimoji="0" lang="ru-RU" sz="3600" b="1" u="none" strike="noStrike" cap="none" normalizeH="0" dirty="0" smtClean="0">
                <a:ln>
                  <a:noFill/>
                </a:ln>
                <a:solidFill>
                  <a:srgbClr val="002060"/>
                </a:solidFill>
                <a:effectLst/>
                <a:latin typeface="Times New Roman" pitchFamily="18" charset="0"/>
                <a:ea typeface="Times New Roman" pitchFamily="18" charset="0"/>
                <a:cs typeface="Times New Roman" pitchFamily="18" charset="0"/>
              </a:rPr>
              <a:t> беру</a:t>
            </a:r>
            <a:endParaRPr kumimoji="0" lang="ru-RU" sz="3600" b="1" u="none" strike="noStrike" cap="none" normalizeH="0" baseline="0" dirty="0" smtClean="0">
              <a:ln>
                <a:noFill/>
              </a:ln>
              <a:solidFill>
                <a:srgbClr val="002060"/>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2742369546"/>
      </p:ext>
    </p:extLst>
  </p:cSld>
  <p:clrMapOvr>
    <a:masterClrMapping/>
  </p:clrMapOvr>
  <p:transition advTm="15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err="1" smtClean="0">
                <a:solidFill>
                  <a:srgbClr val="FF0000"/>
                </a:solidFill>
                <a:latin typeface="Times New Roman" pitchFamily="18" charset="0"/>
                <a:cs typeface="Times New Roman" pitchFamily="18" charset="0"/>
              </a:rPr>
              <a:t>Саба</a:t>
            </a:r>
            <a:r>
              <a:rPr lang="kk-KZ" b="1" dirty="0" smtClean="0">
                <a:solidFill>
                  <a:srgbClr val="FF0000"/>
                </a:solidFill>
                <a:latin typeface="Times New Roman" pitchFamily="18" charset="0"/>
                <a:cs typeface="Times New Roman" pitchFamily="18" charset="0"/>
              </a:rPr>
              <a:t>қтың мақсаты:</a:t>
            </a:r>
            <a:endParaRPr lang="ru-RU" b="1" dirty="0">
              <a:solidFill>
                <a:srgbClr val="FF0000"/>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92500"/>
          </a:bodyPr>
          <a:lstStyle/>
          <a:p>
            <a:r>
              <a:rPr lang="kk-KZ" b="1" dirty="0" smtClean="0">
                <a:solidFill>
                  <a:srgbClr val="FF0000"/>
                </a:solidFill>
                <a:latin typeface="Times New Roman" pitchFamily="18" charset="0"/>
                <a:cs typeface="Times New Roman" pitchFamily="18" charset="0"/>
              </a:rPr>
              <a:t>Барлық</a:t>
            </a:r>
            <a:r>
              <a:rPr lang="kk-KZ" dirty="0" smtClean="0">
                <a:solidFill>
                  <a:srgbClr val="FF0000"/>
                </a:solidFill>
                <a:latin typeface="Times New Roman" pitchFamily="18" charset="0"/>
                <a:cs typeface="Times New Roman" pitchFamily="18" charset="0"/>
              </a:rPr>
              <a:t> </a:t>
            </a:r>
            <a:r>
              <a:rPr lang="kk-KZ" b="1" dirty="0" smtClean="0">
                <a:solidFill>
                  <a:srgbClr val="FF0000"/>
                </a:solidFill>
                <a:latin typeface="Times New Roman" pitchFamily="18" charset="0"/>
                <a:cs typeface="Times New Roman" pitchFamily="18" charset="0"/>
              </a:rPr>
              <a:t>оқушылар орындай алады:</a:t>
            </a:r>
            <a:endParaRPr lang="ru-RU" dirty="0" smtClean="0">
              <a:solidFill>
                <a:srgbClr val="FF0000"/>
              </a:solidFill>
              <a:latin typeface="Times New Roman" pitchFamily="18" charset="0"/>
              <a:cs typeface="Times New Roman" pitchFamily="18" charset="0"/>
            </a:endParaRPr>
          </a:p>
          <a:p>
            <a:r>
              <a:rPr lang="kk-KZ" dirty="0" smtClean="0">
                <a:solidFill>
                  <a:srgbClr val="FF0000"/>
                </a:solidFill>
                <a:latin typeface="Times New Roman" pitchFamily="18" charset="0"/>
                <a:cs typeface="Times New Roman" pitchFamily="18" charset="0"/>
              </a:rPr>
              <a:t>- шағын көлемді көркем әдеби мәтіндердің мазмұнын түсінеді.</a:t>
            </a:r>
            <a:endParaRPr lang="ru-RU" dirty="0" smtClean="0">
              <a:solidFill>
                <a:srgbClr val="FF0000"/>
              </a:solidFill>
              <a:latin typeface="Times New Roman" pitchFamily="18" charset="0"/>
              <a:cs typeface="Times New Roman" pitchFamily="18" charset="0"/>
            </a:endParaRPr>
          </a:p>
          <a:p>
            <a:r>
              <a:rPr lang="kk-KZ" b="1" dirty="0" smtClean="0">
                <a:solidFill>
                  <a:srgbClr val="FF0000"/>
                </a:solidFill>
                <a:latin typeface="Times New Roman" pitchFamily="18" charset="0"/>
                <a:cs typeface="Times New Roman" pitchFamily="18" charset="0"/>
              </a:rPr>
              <a:t>Оқушылардың көпшілігі</a:t>
            </a:r>
            <a:r>
              <a:rPr lang="kk-KZ" dirty="0" smtClean="0">
                <a:solidFill>
                  <a:srgbClr val="FF0000"/>
                </a:solidFill>
                <a:latin typeface="Times New Roman" pitchFamily="18" charset="0"/>
                <a:cs typeface="Times New Roman" pitchFamily="18" charset="0"/>
              </a:rPr>
              <a:t> </a:t>
            </a:r>
            <a:r>
              <a:rPr lang="kk-KZ" b="1" dirty="0" smtClean="0">
                <a:solidFill>
                  <a:srgbClr val="FF0000"/>
                </a:solidFill>
                <a:latin typeface="Times New Roman" pitchFamily="18" charset="0"/>
                <a:cs typeface="Times New Roman" pitchFamily="18" charset="0"/>
              </a:rPr>
              <a:t>орындай алады</a:t>
            </a:r>
            <a:r>
              <a:rPr lang="kk-KZ" dirty="0" smtClean="0">
                <a:solidFill>
                  <a:srgbClr val="FF0000"/>
                </a:solidFill>
                <a:latin typeface="Times New Roman" pitchFamily="18" charset="0"/>
                <a:cs typeface="Times New Roman" pitchFamily="18" charset="0"/>
              </a:rPr>
              <a:t>: </a:t>
            </a:r>
            <a:endParaRPr lang="ru-RU" dirty="0" smtClean="0">
              <a:solidFill>
                <a:srgbClr val="FF0000"/>
              </a:solidFill>
              <a:latin typeface="Times New Roman" pitchFamily="18" charset="0"/>
              <a:cs typeface="Times New Roman" pitchFamily="18" charset="0"/>
            </a:endParaRPr>
          </a:p>
          <a:p>
            <a:r>
              <a:rPr lang="kk-KZ" dirty="0" smtClean="0">
                <a:solidFill>
                  <a:srgbClr val="FF0000"/>
                </a:solidFill>
                <a:latin typeface="Times New Roman" pitchFamily="18" charset="0"/>
                <a:cs typeface="Times New Roman" pitchFamily="18" charset="0"/>
              </a:rPr>
              <a:t>- Мәтіндегі негізгі ақпаратты анықтайды.</a:t>
            </a:r>
            <a:endParaRPr lang="ru-RU" dirty="0" smtClean="0">
              <a:solidFill>
                <a:srgbClr val="FF0000"/>
              </a:solidFill>
              <a:latin typeface="Times New Roman" pitchFamily="18" charset="0"/>
              <a:cs typeface="Times New Roman" pitchFamily="18" charset="0"/>
            </a:endParaRPr>
          </a:p>
          <a:p>
            <a:r>
              <a:rPr lang="kk-KZ" b="1" dirty="0" smtClean="0">
                <a:solidFill>
                  <a:srgbClr val="FF0000"/>
                </a:solidFill>
                <a:latin typeface="Times New Roman" pitchFamily="18" charset="0"/>
                <a:cs typeface="Times New Roman" pitchFamily="18" charset="0"/>
              </a:rPr>
              <a:t>Кейбір оқушылар орындай алады:</a:t>
            </a:r>
            <a:endParaRPr lang="ru-RU" dirty="0" smtClean="0">
              <a:solidFill>
                <a:srgbClr val="FF0000"/>
              </a:solidFill>
              <a:latin typeface="Times New Roman" pitchFamily="18" charset="0"/>
              <a:cs typeface="Times New Roman" pitchFamily="18" charset="0"/>
            </a:endParaRPr>
          </a:p>
          <a:p>
            <a:r>
              <a:rPr lang="kk-KZ" dirty="0" smtClean="0">
                <a:solidFill>
                  <a:srgbClr val="FF0000"/>
                </a:solidFill>
                <a:latin typeface="Times New Roman" pitchFamily="18" charset="0"/>
                <a:cs typeface="Times New Roman" pitchFamily="18" charset="0"/>
              </a:rPr>
              <a:t>-Мезгіл және мекен үстеулердің сұрақтарына жауап бере алады</a:t>
            </a:r>
            <a:endParaRPr lang="ru-RU" dirty="0">
              <a:solidFill>
                <a:srgbClr val="FF0000"/>
              </a:solidFill>
              <a:latin typeface="Times New Roman" pitchFamily="18" charset="0"/>
              <a:cs typeface="Times New Roman" pitchFamily="18" charset="0"/>
            </a:endParaRPr>
          </a:p>
        </p:txBody>
      </p:sp>
    </p:spTree>
  </p:cSld>
  <p:clrMapOvr>
    <a:masterClrMapping/>
  </p:clrMapOvr>
  <p:transition advTm="15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2656"/>
            <a:ext cx="8229600" cy="5793507"/>
          </a:xfrm>
        </p:spPr>
        <p:txBody>
          <a:bodyPr>
            <a:normAutofit fontScale="25000" lnSpcReduction="20000"/>
          </a:bodyPr>
          <a:lstStyle/>
          <a:p>
            <a:r>
              <a:rPr lang="ru-RU" sz="7400" b="1" dirty="0" err="1" smtClean="0">
                <a:latin typeface="Times New Roman" pitchFamily="18" charset="0"/>
                <a:cs typeface="Times New Roman" pitchFamily="18" charset="0"/>
              </a:rPr>
              <a:t>Бағалау критерийі</a:t>
            </a:r>
            <a:endParaRPr lang="ru-RU" sz="7400" dirty="0" smtClean="0">
              <a:latin typeface="Times New Roman" pitchFamily="18" charset="0"/>
              <a:cs typeface="Times New Roman" pitchFamily="18" charset="0"/>
            </a:endParaRPr>
          </a:p>
          <a:p>
            <a:r>
              <a:rPr lang="ru-RU" sz="7400" dirty="0" err="1" smtClean="0">
                <a:latin typeface="Times New Roman" pitchFamily="18" charset="0"/>
                <a:cs typeface="Times New Roman" pitchFamily="18" charset="0"/>
              </a:rPr>
              <a:t>Білім</a:t>
            </a:r>
            <a:r>
              <a:rPr lang="ru-RU" sz="7400" dirty="0" smtClean="0">
                <a:latin typeface="Times New Roman" pitchFamily="18" charset="0"/>
                <a:cs typeface="Times New Roman" pitchFamily="18" charset="0"/>
              </a:rPr>
              <a:t> </a:t>
            </a:r>
            <a:r>
              <a:rPr lang="ru-RU" sz="7400" dirty="0" err="1" smtClean="0">
                <a:latin typeface="Times New Roman" pitchFamily="18" charset="0"/>
                <a:cs typeface="Times New Roman" pitchFamily="18" charset="0"/>
              </a:rPr>
              <a:t>алушы</a:t>
            </a:r>
            <a:r>
              <a:rPr lang="ru-RU" sz="7400" dirty="0" smtClean="0">
                <a:latin typeface="Times New Roman" pitchFamily="18" charset="0"/>
                <a:cs typeface="Times New Roman" pitchFamily="18" charset="0"/>
              </a:rPr>
              <a:t> </a:t>
            </a:r>
          </a:p>
          <a:p>
            <a:r>
              <a:rPr lang="kk-KZ" sz="7400" dirty="0" smtClean="0">
                <a:latin typeface="Times New Roman" pitchFamily="18" charset="0"/>
                <a:cs typeface="Times New Roman" pitchFamily="18" charset="0"/>
              </a:rPr>
              <a:t>-Әдеби мәтіннің мазмұнын түсінеді.</a:t>
            </a:r>
            <a:endParaRPr lang="ru-RU" sz="7400" dirty="0" smtClean="0">
              <a:latin typeface="Times New Roman" pitchFamily="18" charset="0"/>
              <a:cs typeface="Times New Roman" pitchFamily="18" charset="0"/>
            </a:endParaRPr>
          </a:p>
          <a:p>
            <a:r>
              <a:rPr lang="kk-KZ" sz="7400" dirty="0" smtClean="0">
                <a:latin typeface="Times New Roman" pitchFamily="18" charset="0"/>
                <a:cs typeface="Times New Roman" pitchFamily="18" charset="0"/>
              </a:rPr>
              <a:t>-Мазмұнға бағытталған сұрақтарға жауап береді</a:t>
            </a:r>
          </a:p>
          <a:p>
            <a:pPr>
              <a:buNone/>
            </a:pPr>
            <a:r>
              <a:rPr lang="ru-RU" sz="7400" dirty="0" smtClean="0">
                <a:latin typeface="Times New Roman" pitchFamily="18" charset="0"/>
                <a:cs typeface="Times New Roman" pitchFamily="18" charset="0"/>
              </a:rPr>
              <a:t>       -</a:t>
            </a:r>
            <a:r>
              <a:rPr lang="kk-KZ" sz="7400" dirty="0" smtClean="0">
                <a:latin typeface="Times New Roman" pitchFamily="18" charset="0"/>
                <a:cs typeface="Times New Roman" pitchFamily="18" charset="0"/>
              </a:rPr>
              <a:t>Қазақ тіліндегі мекен және мезгіл үстеулерді ауызша  және жазбаша жұмыстарында дұрыс қолданады.</a:t>
            </a:r>
            <a:endParaRPr lang="ru-RU" sz="7400" dirty="0" smtClean="0">
              <a:latin typeface="Times New Roman" pitchFamily="18" charset="0"/>
              <a:cs typeface="Times New Roman" pitchFamily="18" charset="0"/>
            </a:endParaRPr>
          </a:p>
          <a:p>
            <a:r>
              <a:rPr lang="ru-RU" sz="7400" b="1" dirty="0" err="1" smtClean="0">
                <a:latin typeface="Times New Roman" pitchFamily="18" charset="0"/>
                <a:cs typeface="Times New Roman" pitchFamily="18" charset="0"/>
              </a:rPr>
              <a:t>Тілдік</a:t>
            </a:r>
            <a:r>
              <a:rPr lang="ru-RU" sz="7400" b="1" dirty="0" smtClean="0">
                <a:latin typeface="Times New Roman" pitchFamily="18" charset="0"/>
                <a:cs typeface="Times New Roman" pitchFamily="18" charset="0"/>
              </a:rPr>
              <a:t> </a:t>
            </a:r>
            <a:r>
              <a:rPr lang="ru-RU" sz="7400" b="1" dirty="0" err="1" smtClean="0">
                <a:latin typeface="Times New Roman" pitchFamily="18" charset="0"/>
                <a:cs typeface="Times New Roman" pitchFamily="18" charset="0"/>
              </a:rPr>
              <a:t>мақсаттар</a:t>
            </a:r>
            <a:endParaRPr lang="ru-RU" sz="7400" dirty="0" smtClean="0">
              <a:latin typeface="Times New Roman" pitchFamily="18" charset="0"/>
              <a:cs typeface="Times New Roman" pitchFamily="18" charset="0"/>
            </a:endParaRPr>
          </a:p>
          <a:p>
            <a:r>
              <a:rPr lang="kk-KZ" sz="7400" b="1" dirty="0" smtClean="0">
                <a:latin typeface="Times New Roman" pitchFamily="18" charset="0"/>
                <a:cs typeface="Times New Roman" pitchFamily="18" charset="0"/>
              </a:rPr>
              <a:t>Жаңа сөздер</a:t>
            </a:r>
            <a:r>
              <a:rPr lang="kk-KZ" sz="7400" dirty="0" smtClean="0">
                <a:latin typeface="Times New Roman" pitchFamily="18" charset="0"/>
                <a:cs typeface="Times New Roman" pitchFamily="18" charset="0"/>
              </a:rPr>
              <a:t>  қарт, тас қашаушы, күш-қуат, лашық сөздерінің мағынасын түсіндіріп беру,сөз тіркестерін құрастыру</a:t>
            </a:r>
            <a:endParaRPr lang="ru-RU" sz="7400" dirty="0" smtClean="0">
              <a:latin typeface="Times New Roman" pitchFamily="18" charset="0"/>
              <a:cs typeface="Times New Roman" pitchFamily="18" charset="0"/>
            </a:endParaRPr>
          </a:p>
          <a:p>
            <a:r>
              <a:rPr lang="ru-RU" sz="7400" b="1" dirty="0" err="1" smtClean="0">
                <a:latin typeface="Times New Roman" pitchFamily="18" charset="0"/>
                <a:cs typeface="Times New Roman" pitchFamily="18" charset="0"/>
              </a:rPr>
              <a:t>Құндылықтарға </a:t>
            </a:r>
            <a:r>
              <a:rPr lang="ru-RU" sz="7400" b="1" dirty="0" smtClean="0">
                <a:latin typeface="Times New Roman" pitchFamily="18" charset="0"/>
                <a:cs typeface="Times New Roman" pitchFamily="18" charset="0"/>
              </a:rPr>
              <a:t>баулу </a:t>
            </a:r>
            <a:endParaRPr lang="ru-RU" sz="7400" dirty="0" smtClean="0">
              <a:latin typeface="Times New Roman" pitchFamily="18" charset="0"/>
              <a:cs typeface="Times New Roman" pitchFamily="18" charset="0"/>
            </a:endParaRPr>
          </a:p>
          <a:p>
            <a:r>
              <a:rPr lang="ru-RU" sz="7400" dirty="0" smtClean="0">
                <a:latin typeface="Times New Roman" pitchFamily="18" charset="0"/>
                <a:cs typeface="Times New Roman" pitchFamily="18" charset="0"/>
              </a:rPr>
              <a:t>- </a:t>
            </a:r>
            <a:r>
              <a:rPr lang="ru-RU" sz="7400" dirty="0" err="1" smtClean="0">
                <a:latin typeface="Times New Roman" pitchFamily="18" charset="0"/>
                <a:cs typeface="Times New Roman" pitchFamily="18" charset="0"/>
              </a:rPr>
              <a:t>денсаулық, достық және айналадағыларға қамқорлық көрсету;</a:t>
            </a:r>
            <a:r>
              <a:rPr lang="ru-RU" sz="7400" dirty="0" smtClean="0">
                <a:latin typeface="Times New Roman" pitchFamily="18" charset="0"/>
                <a:cs typeface="Times New Roman" pitchFamily="18" charset="0"/>
              </a:rPr>
              <a:t> </a:t>
            </a:r>
          </a:p>
          <a:p>
            <a:r>
              <a:rPr lang="ru-RU" sz="7400" dirty="0" smtClean="0">
                <a:latin typeface="Times New Roman" pitchFamily="18" charset="0"/>
                <a:cs typeface="Times New Roman" pitchFamily="18" charset="0"/>
              </a:rPr>
              <a:t>- </a:t>
            </a:r>
            <a:r>
              <a:rPr lang="ru-RU" sz="7400" dirty="0" err="1" smtClean="0">
                <a:latin typeface="Times New Roman" pitchFamily="18" charset="0"/>
                <a:cs typeface="Times New Roman" pitchFamily="18" charset="0"/>
              </a:rPr>
              <a:t>өмір бойы</a:t>
            </a:r>
            <a:r>
              <a:rPr lang="ru-RU" sz="7400" dirty="0" smtClean="0">
                <a:latin typeface="Times New Roman" pitchFamily="18" charset="0"/>
                <a:cs typeface="Times New Roman" pitchFamily="18" charset="0"/>
              </a:rPr>
              <a:t> </a:t>
            </a:r>
            <a:r>
              <a:rPr lang="ru-RU" sz="7400" dirty="0" err="1" smtClean="0">
                <a:latin typeface="Times New Roman" pitchFamily="18" charset="0"/>
                <a:cs typeface="Times New Roman" pitchFamily="18" charset="0"/>
              </a:rPr>
              <a:t>оқуға дайын</a:t>
            </a:r>
            <a:r>
              <a:rPr lang="ru-RU" sz="7400" dirty="0" smtClean="0">
                <a:latin typeface="Times New Roman" pitchFamily="18" charset="0"/>
                <a:cs typeface="Times New Roman" pitchFamily="18" charset="0"/>
              </a:rPr>
              <a:t> болу </a:t>
            </a:r>
          </a:p>
          <a:p>
            <a:r>
              <a:rPr lang="ru-RU" sz="7400" b="1" dirty="0" err="1" smtClean="0">
                <a:latin typeface="Times New Roman" pitchFamily="18" charset="0"/>
                <a:cs typeface="Times New Roman" pitchFamily="18" charset="0"/>
              </a:rPr>
              <a:t>Пәнаралық байланыс</a:t>
            </a:r>
            <a:endParaRPr lang="ru-RU" sz="7400" dirty="0" smtClean="0">
              <a:latin typeface="Times New Roman" pitchFamily="18" charset="0"/>
              <a:cs typeface="Times New Roman" pitchFamily="18" charset="0"/>
            </a:endParaRPr>
          </a:p>
          <a:p>
            <a:r>
              <a:rPr lang="ru-RU" sz="7400" dirty="0" err="1" smtClean="0">
                <a:latin typeface="Times New Roman" pitchFamily="18" charset="0"/>
                <a:cs typeface="Times New Roman" pitchFamily="18" charset="0"/>
              </a:rPr>
              <a:t>Дене</a:t>
            </a:r>
            <a:r>
              <a:rPr lang="ru-RU" sz="7400" dirty="0" smtClean="0">
                <a:latin typeface="Times New Roman" pitchFamily="18" charset="0"/>
                <a:cs typeface="Times New Roman" pitchFamily="18" charset="0"/>
              </a:rPr>
              <a:t> </a:t>
            </a:r>
            <a:r>
              <a:rPr lang="ru-RU" sz="7400" dirty="0" err="1" smtClean="0">
                <a:latin typeface="Times New Roman" pitchFamily="18" charset="0"/>
                <a:cs typeface="Times New Roman" pitchFamily="18" charset="0"/>
              </a:rPr>
              <a:t>шынықтыру, өзін-өзі </a:t>
            </a:r>
            <a:r>
              <a:rPr lang="ru-RU" sz="7400" dirty="0" smtClean="0">
                <a:latin typeface="Times New Roman" pitchFamily="18" charset="0"/>
                <a:cs typeface="Times New Roman" pitchFamily="18" charset="0"/>
              </a:rPr>
              <a:t>тану </a:t>
            </a:r>
          </a:p>
          <a:p>
            <a:r>
              <a:rPr lang="kk-KZ" sz="7400" b="1" dirty="0" smtClean="0">
                <a:latin typeface="Times New Roman" pitchFamily="18" charset="0"/>
                <a:cs typeface="Times New Roman" pitchFamily="18" charset="0"/>
              </a:rPr>
              <a:t>Тақырып бойынша алдыңғы білім</a:t>
            </a:r>
            <a:endParaRPr lang="ru-RU" sz="7400" dirty="0" smtClean="0">
              <a:latin typeface="Times New Roman" pitchFamily="18" charset="0"/>
              <a:cs typeface="Times New Roman" pitchFamily="18" charset="0"/>
            </a:endParaRPr>
          </a:p>
          <a:p>
            <a:r>
              <a:rPr lang="ru-RU" sz="7400" dirty="0" smtClean="0">
                <a:latin typeface="Times New Roman" pitchFamily="18" charset="0"/>
                <a:cs typeface="Times New Roman" pitchFamily="18" charset="0"/>
              </a:rPr>
              <a:t>.</a:t>
            </a:r>
            <a:r>
              <a:rPr lang="kk-KZ" sz="7400" dirty="0" smtClean="0">
                <a:latin typeface="Times New Roman" pitchFamily="18" charset="0"/>
                <a:cs typeface="Times New Roman" pitchFamily="18" charset="0"/>
              </a:rPr>
              <a:t> «Кофе араластырғыш таяқшалар»  стратегиясы бойынша Абай Құнанбаевтың «Ғылым таппай, мақтанба» өлеңді түсініп оқып, адам өміріндегі бес асыл іс пен  және бес дұшпанды айтыңыз.Қай сөздер бес асылға жатады?  Қай сөздер бес дұшпанға  жатады?</a:t>
            </a:r>
            <a:endParaRPr lang="ru-RU" sz="7400" dirty="0" smtClean="0">
              <a:latin typeface="Times New Roman" pitchFamily="18" charset="0"/>
              <a:cs typeface="Times New Roman" pitchFamily="18" charset="0"/>
            </a:endParaRPr>
          </a:p>
          <a:p>
            <a:r>
              <a:rPr lang="kk-KZ" sz="7400" dirty="0" smtClean="0">
                <a:latin typeface="Times New Roman" pitchFamily="18" charset="0"/>
                <a:cs typeface="Times New Roman" pitchFamily="18" charset="0"/>
              </a:rPr>
              <a:t>(таяқшаларда сөздер жазылып тұрады: талап , еңбек, терең ой, қанағат, рықым, өсек, өтірік, мақтаншақ, еріншек, бекер мал шашпақ)</a:t>
            </a:r>
            <a:endParaRPr lang="ru-RU" sz="7400" dirty="0" smtClean="0">
              <a:latin typeface="Times New Roman" pitchFamily="18" charset="0"/>
              <a:cs typeface="Times New Roman" pitchFamily="18" charset="0"/>
            </a:endParaRPr>
          </a:p>
          <a:p>
            <a:r>
              <a:rPr lang="kk-KZ" b="1" dirty="0" smtClean="0"/>
              <a:t> </a:t>
            </a:r>
            <a:endParaRPr lang="ru-RU" dirty="0"/>
          </a:p>
        </p:txBody>
      </p:sp>
      <p:pic>
        <p:nvPicPr>
          <p:cNvPr id="2050" name="Picture 2" descr="C:\Users\Дома\Desktop\картинка с кофе.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214048" y="3429000"/>
            <a:ext cx="1870878" cy="108012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advTm="1500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extLst>
              <p:ext uri="{D42A27DB-BD31-4B8C-83A1-F6EECF244321}">
                <p14:modId xmlns:p14="http://schemas.microsoft.com/office/powerpoint/2010/main" xmlns="" val="327942360"/>
              </p:ext>
            </p:extLst>
          </p:nvPr>
        </p:nvGraphicFramePr>
        <p:xfrm>
          <a:off x="571472" y="1000108"/>
          <a:ext cx="8215371" cy="5578580"/>
        </p:xfrm>
        <a:graphic>
          <a:graphicData uri="http://schemas.openxmlformats.org/drawingml/2006/table">
            <a:tbl>
              <a:tblPr firstRow="1" bandRow="1">
                <a:tableStyleId>{46F890A9-2807-4EBB-B81D-B2AA78EC7F39}</a:tableStyleId>
              </a:tblPr>
              <a:tblGrid>
                <a:gridCol w="2738477"/>
                <a:gridCol w="2738447"/>
                <a:gridCol w="2738447"/>
              </a:tblGrid>
              <a:tr h="1479484">
                <a:tc>
                  <a:txBody>
                    <a:bodyPr/>
                    <a:lstStyle/>
                    <a:p>
                      <a:pPr algn="ctr"/>
                      <a:r>
                        <a:rPr lang="kk-KZ" sz="2800" b="1" i="0" dirty="0" smtClean="0">
                          <a:solidFill>
                            <a:srgbClr val="FF0000"/>
                          </a:solidFill>
                          <a:latin typeface="Times New Roman" pitchFamily="18" charset="0"/>
                          <a:cs typeface="Times New Roman" pitchFamily="18" charset="0"/>
                        </a:rPr>
                        <a:t>Ой </a:t>
                      </a:r>
                    </a:p>
                    <a:p>
                      <a:pPr algn="ctr"/>
                      <a:endParaRPr lang="kk-KZ" sz="2800" b="1" i="0" dirty="0" smtClean="0">
                        <a:solidFill>
                          <a:srgbClr val="FF0000"/>
                        </a:solidFill>
                        <a:latin typeface="Times New Roman" pitchFamily="18" charset="0"/>
                        <a:cs typeface="Times New Roman" pitchFamily="18" charset="0"/>
                      </a:endParaRPr>
                    </a:p>
                    <a:p>
                      <a:pPr algn="ctr"/>
                      <a:r>
                        <a:rPr lang="kk-KZ" sz="2800" b="1" i="0" dirty="0" smtClean="0">
                          <a:solidFill>
                            <a:srgbClr val="FF0000"/>
                          </a:solidFill>
                          <a:latin typeface="Times New Roman" pitchFamily="18" charset="0"/>
                          <a:cs typeface="Times New Roman" pitchFamily="18" charset="0"/>
                        </a:rPr>
                        <a:t>1-топ</a:t>
                      </a:r>
                      <a:endParaRPr lang="ru-RU" sz="2800" b="1" i="0" dirty="0">
                        <a:solidFill>
                          <a:srgbClr val="FF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lnSpc>
                          <a:spcPts val="1300"/>
                        </a:lnSpc>
                        <a:spcAft>
                          <a:spcPts val="0"/>
                        </a:spcAft>
                      </a:pPr>
                      <a:endParaRPr lang="kk-KZ" sz="2800" b="1" dirty="0" smtClean="0">
                        <a:solidFill>
                          <a:srgbClr val="FF0000"/>
                        </a:solidFill>
                        <a:latin typeface="Times New Roman" pitchFamily="18" charset="0"/>
                        <a:ea typeface="Times New Roman"/>
                        <a:cs typeface="Times New Roman" pitchFamily="18" charset="0"/>
                      </a:endParaRPr>
                    </a:p>
                    <a:p>
                      <a:pPr algn="ctr">
                        <a:lnSpc>
                          <a:spcPts val="1300"/>
                        </a:lnSpc>
                        <a:spcAft>
                          <a:spcPts val="0"/>
                        </a:spcAft>
                      </a:pPr>
                      <a:endParaRPr lang="kk-KZ" sz="2800" b="1" dirty="0" smtClean="0">
                        <a:solidFill>
                          <a:srgbClr val="FF0000"/>
                        </a:solidFill>
                        <a:latin typeface="Times New Roman" pitchFamily="18" charset="0"/>
                        <a:ea typeface="Times New Roman"/>
                        <a:cs typeface="Times New Roman" pitchFamily="18" charset="0"/>
                      </a:endParaRPr>
                    </a:p>
                    <a:p>
                      <a:pPr algn="ctr">
                        <a:lnSpc>
                          <a:spcPts val="1300"/>
                        </a:lnSpc>
                        <a:spcAft>
                          <a:spcPts val="0"/>
                        </a:spcAft>
                      </a:pPr>
                      <a:r>
                        <a:rPr lang="kk-KZ" sz="2800" b="1" dirty="0" smtClean="0">
                          <a:solidFill>
                            <a:srgbClr val="FF0000"/>
                          </a:solidFill>
                          <a:latin typeface="Times New Roman" pitchFamily="18" charset="0"/>
                          <a:ea typeface="Times New Roman"/>
                          <a:cs typeface="Times New Roman" pitchFamily="18" charset="0"/>
                        </a:rPr>
                        <a:t>шақыру</a:t>
                      </a:r>
                    </a:p>
                    <a:p>
                      <a:pPr algn="ctr">
                        <a:lnSpc>
                          <a:spcPts val="1300"/>
                        </a:lnSpc>
                        <a:spcAft>
                          <a:spcPts val="0"/>
                        </a:spcAft>
                      </a:pPr>
                      <a:endParaRPr lang="kk-KZ" sz="2800" b="1" dirty="0" smtClean="0">
                        <a:solidFill>
                          <a:srgbClr val="FF0000"/>
                        </a:solidFill>
                        <a:latin typeface="Times New Roman" pitchFamily="18" charset="0"/>
                        <a:ea typeface="Times New Roman"/>
                        <a:cs typeface="Times New Roman" pitchFamily="18" charset="0"/>
                      </a:endParaRPr>
                    </a:p>
                    <a:p>
                      <a:pPr algn="ctr">
                        <a:lnSpc>
                          <a:spcPts val="1300"/>
                        </a:lnSpc>
                        <a:spcAft>
                          <a:spcPts val="0"/>
                        </a:spcAft>
                      </a:pPr>
                      <a:endParaRPr lang="kk-KZ" sz="2800" b="1" dirty="0" smtClean="0">
                        <a:solidFill>
                          <a:srgbClr val="FF0000"/>
                        </a:solidFill>
                        <a:latin typeface="Times New Roman" pitchFamily="18" charset="0"/>
                        <a:ea typeface="Times New Roman"/>
                        <a:cs typeface="Times New Roman" pitchFamily="18" charset="0"/>
                      </a:endParaRPr>
                    </a:p>
                    <a:p>
                      <a:pPr algn="ctr">
                        <a:lnSpc>
                          <a:spcPts val="1300"/>
                        </a:lnSpc>
                        <a:spcAft>
                          <a:spcPts val="0"/>
                        </a:spcAft>
                      </a:pPr>
                      <a:endParaRPr lang="kk-KZ" sz="2800" b="1" dirty="0" smtClean="0">
                        <a:solidFill>
                          <a:srgbClr val="FF0000"/>
                        </a:solidFill>
                        <a:latin typeface="Times New Roman" pitchFamily="18" charset="0"/>
                        <a:ea typeface="Times New Roman"/>
                        <a:cs typeface="Times New Roman" pitchFamily="18" charset="0"/>
                      </a:endParaRPr>
                    </a:p>
                    <a:p>
                      <a:pPr algn="ctr">
                        <a:lnSpc>
                          <a:spcPts val="1300"/>
                        </a:lnSpc>
                        <a:spcAft>
                          <a:spcPts val="0"/>
                        </a:spcAft>
                      </a:pPr>
                      <a:endParaRPr lang="kk-KZ" sz="2800" b="1" dirty="0" smtClean="0">
                        <a:solidFill>
                          <a:srgbClr val="FF0000"/>
                        </a:solidFill>
                        <a:latin typeface="Times New Roman" pitchFamily="18" charset="0"/>
                        <a:ea typeface="Times New Roman"/>
                        <a:cs typeface="Times New Roman" pitchFamily="18" charset="0"/>
                      </a:endParaRPr>
                    </a:p>
                    <a:p>
                      <a:pPr algn="ctr">
                        <a:lnSpc>
                          <a:spcPts val="1300"/>
                        </a:lnSpc>
                        <a:spcAft>
                          <a:spcPts val="0"/>
                        </a:spcAft>
                      </a:pPr>
                      <a:r>
                        <a:rPr lang="kk-KZ" sz="2800" b="1" dirty="0" smtClean="0">
                          <a:solidFill>
                            <a:srgbClr val="FF0000"/>
                          </a:solidFill>
                          <a:latin typeface="Times New Roman" pitchFamily="18" charset="0"/>
                          <a:ea typeface="Times New Roman"/>
                          <a:cs typeface="Times New Roman" pitchFamily="18" charset="0"/>
                        </a:rPr>
                        <a:t>2- топ</a:t>
                      </a:r>
                    </a:p>
                    <a:p>
                      <a:pPr algn="ctr">
                        <a:lnSpc>
                          <a:spcPts val="1300"/>
                        </a:lnSpc>
                        <a:spcAft>
                          <a:spcPts val="0"/>
                        </a:spcAft>
                      </a:pPr>
                      <a:endParaRPr lang="ru-RU" sz="2800" b="1" dirty="0" smtClean="0">
                        <a:solidFill>
                          <a:srgbClr val="FF0000"/>
                        </a:solidFill>
                        <a:latin typeface="Times New Roman" pitchFamily="18" charset="0"/>
                        <a:ea typeface="Times New Roman"/>
                        <a:cs typeface="Times New Roman" pitchFamily="18" charset="0"/>
                      </a:endParaRP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lnSpc>
                          <a:spcPts val="1300"/>
                        </a:lnSpc>
                        <a:spcAft>
                          <a:spcPts val="0"/>
                        </a:spcAft>
                      </a:pPr>
                      <a:endParaRPr lang="kk-KZ" sz="2800" b="1" dirty="0" smtClean="0">
                        <a:solidFill>
                          <a:srgbClr val="FF0000"/>
                        </a:solidFill>
                        <a:latin typeface="Times New Roman" pitchFamily="18" charset="0"/>
                        <a:ea typeface="Times New Roman"/>
                        <a:cs typeface="Times New Roman" pitchFamily="18" charset="0"/>
                      </a:endParaRPr>
                    </a:p>
                    <a:p>
                      <a:pPr algn="ctr">
                        <a:lnSpc>
                          <a:spcPts val="1300"/>
                        </a:lnSpc>
                        <a:spcAft>
                          <a:spcPts val="0"/>
                        </a:spcAft>
                      </a:pPr>
                      <a:endParaRPr lang="kk-KZ" sz="2800" b="1" dirty="0" smtClean="0">
                        <a:solidFill>
                          <a:srgbClr val="FF0000"/>
                        </a:solidFill>
                        <a:latin typeface="Times New Roman" pitchFamily="18" charset="0"/>
                        <a:ea typeface="Times New Roman"/>
                        <a:cs typeface="Times New Roman" pitchFamily="18" charset="0"/>
                      </a:endParaRPr>
                    </a:p>
                    <a:p>
                      <a:pPr algn="ctr">
                        <a:lnSpc>
                          <a:spcPts val="1300"/>
                        </a:lnSpc>
                        <a:spcAft>
                          <a:spcPts val="0"/>
                        </a:spcAft>
                      </a:pPr>
                      <a:r>
                        <a:rPr lang="kk-KZ" sz="2800" b="1" dirty="0" smtClean="0">
                          <a:solidFill>
                            <a:srgbClr val="FF0000"/>
                          </a:solidFill>
                          <a:latin typeface="Times New Roman" pitchFamily="18" charset="0"/>
                          <a:ea typeface="Times New Roman"/>
                          <a:cs typeface="Times New Roman" pitchFamily="18" charset="0"/>
                        </a:rPr>
                        <a:t>әдісі</a:t>
                      </a:r>
                    </a:p>
                    <a:p>
                      <a:pPr algn="ctr">
                        <a:lnSpc>
                          <a:spcPts val="1300"/>
                        </a:lnSpc>
                        <a:spcAft>
                          <a:spcPts val="0"/>
                        </a:spcAft>
                      </a:pPr>
                      <a:endParaRPr lang="kk-KZ" sz="2800" b="1" dirty="0" smtClean="0">
                        <a:solidFill>
                          <a:srgbClr val="FF0000"/>
                        </a:solidFill>
                        <a:latin typeface="Times New Roman" pitchFamily="18" charset="0"/>
                        <a:ea typeface="Times New Roman"/>
                        <a:cs typeface="Times New Roman" pitchFamily="18" charset="0"/>
                      </a:endParaRPr>
                    </a:p>
                    <a:p>
                      <a:pPr algn="ctr">
                        <a:lnSpc>
                          <a:spcPts val="1300"/>
                        </a:lnSpc>
                        <a:spcAft>
                          <a:spcPts val="0"/>
                        </a:spcAft>
                      </a:pPr>
                      <a:endParaRPr lang="kk-KZ" sz="2800" b="1" dirty="0" smtClean="0">
                        <a:solidFill>
                          <a:srgbClr val="FF0000"/>
                        </a:solidFill>
                        <a:latin typeface="Times New Roman" pitchFamily="18" charset="0"/>
                        <a:ea typeface="Times New Roman"/>
                        <a:cs typeface="Times New Roman" pitchFamily="18" charset="0"/>
                      </a:endParaRPr>
                    </a:p>
                    <a:p>
                      <a:pPr algn="ctr">
                        <a:lnSpc>
                          <a:spcPts val="1300"/>
                        </a:lnSpc>
                        <a:spcAft>
                          <a:spcPts val="0"/>
                        </a:spcAft>
                      </a:pPr>
                      <a:endParaRPr lang="kk-KZ" sz="2800" b="1" dirty="0" smtClean="0">
                        <a:solidFill>
                          <a:srgbClr val="FF0000"/>
                        </a:solidFill>
                        <a:latin typeface="Times New Roman" pitchFamily="18" charset="0"/>
                        <a:ea typeface="Times New Roman"/>
                        <a:cs typeface="Times New Roman" pitchFamily="18" charset="0"/>
                      </a:endParaRPr>
                    </a:p>
                    <a:p>
                      <a:pPr algn="ctr">
                        <a:lnSpc>
                          <a:spcPts val="1300"/>
                        </a:lnSpc>
                        <a:spcAft>
                          <a:spcPts val="0"/>
                        </a:spcAft>
                      </a:pPr>
                      <a:endParaRPr lang="kk-KZ" sz="2800" b="1" dirty="0" smtClean="0">
                        <a:solidFill>
                          <a:srgbClr val="FF0000"/>
                        </a:solidFill>
                        <a:latin typeface="Times New Roman" pitchFamily="18" charset="0"/>
                        <a:ea typeface="Times New Roman"/>
                        <a:cs typeface="Times New Roman" pitchFamily="18" charset="0"/>
                      </a:endParaRPr>
                    </a:p>
                    <a:p>
                      <a:pPr algn="ctr">
                        <a:lnSpc>
                          <a:spcPts val="1300"/>
                        </a:lnSpc>
                        <a:spcAft>
                          <a:spcPts val="0"/>
                        </a:spcAft>
                      </a:pPr>
                      <a:r>
                        <a:rPr lang="kk-KZ" sz="2800" b="1" dirty="0" smtClean="0">
                          <a:solidFill>
                            <a:srgbClr val="FF0000"/>
                          </a:solidFill>
                          <a:latin typeface="Times New Roman" pitchFamily="18" charset="0"/>
                          <a:ea typeface="Times New Roman"/>
                          <a:cs typeface="Times New Roman" pitchFamily="18" charset="0"/>
                        </a:rPr>
                        <a:t>1-2 топқа</a:t>
                      </a:r>
                    </a:p>
                    <a:p>
                      <a:pPr algn="ctr">
                        <a:lnSpc>
                          <a:spcPts val="1300"/>
                        </a:lnSpc>
                        <a:spcAft>
                          <a:spcPts val="0"/>
                        </a:spcAft>
                      </a:pPr>
                      <a:endParaRPr lang="ru-RU" sz="2800" b="1" dirty="0">
                        <a:solidFill>
                          <a:srgbClr val="FF0000"/>
                        </a:solidFill>
                        <a:latin typeface="Times New Roman" pitchFamily="18" charset="0"/>
                        <a:ea typeface="Times New Roman"/>
                        <a:cs typeface="Times New Roman" pitchFamily="18" charset="0"/>
                      </a:endParaRP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r>
              <a:tr h="4092680">
                <a:tc>
                  <a:txBody>
                    <a:bodyPr/>
                    <a:lstStyle/>
                    <a:p>
                      <a:pPr lvl="0"/>
                      <a:r>
                        <a:rPr lang="ru-RU" sz="1800" kern="1200" dirty="0" err="1" smtClean="0">
                          <a:solidFill>
                            <a:schemeClr val="dk1"/>
                          </a:solidFill>
                          <a:latin typeface="Times New Roman" pitchFamily="18" charset="0"/>
                          <a:ea typeface="+mn-ea"/>
                          <a:cs typeface="Times New Roman" pitchFamily="18" charset="0"/>
                        </a:rPr>
                        <a:t>Денсаулық жақсы </a:t>
                      </a:r>
                      <a:r>
                        <a:rPr lang="ru-RU" sz="1800" kern="1200" dirty="0" smtClean="0">
                          <a:solidFill>
                            <a:schemeClr val="dk1"/>
                          </a:solidFill>
                          <a:latin typeface="Times New Roman" pitchFamily="18" charset="0"/>
                          <a:ea typeface="+mn-ea"/>
                          <a:cs typeface="Times New Roman" pitchFamily="18" charset="0"/>
                        </a:rPr>
                        <a:t>болу </a:t>
                      </a:r>
                      <a:r>
                        <a:rPr lang="ru-RU" sz="1800" kern="1200" dirty="0" err="1" smtClean="0">
                          <a:solidFill>
                            <a:schemeClr val="dk1"/>
                          </a:solidFill>
                          <a:latin typeface="Times New Roman" pitchFamily="18" charset="0"/>
                          <a:ea typeface="+mn-ea"/>
                          <a:cs typeface="Times New Roman" pitchFamily="18" charset="0"/>
                        </a:rPr>
                        <a:t>үшін неден</a:t>
                      </a:r>
                      <a:r>
                        <a:rPr lang="ru-RU" sz="1800" kern="1200" dirty="0" smtClean="0">
                          <a:solidFill>
                            <a:schemeClr val="dk1"/>
                          </a:solidFill>
                          <a:latin typeface="Times New Roman" pitchFamily="18" charset="0"/>
                          <a:ea typeface="+mn-ea"/>
                          <a:cs typeface="Times New Roman" pitchFamily="18" charset="0"/>
                        </a:rPr>
                        <a:t> </a:t>
                      </a:r>
                      <a:r>
                        <a:rPr lang="ru-RU" sz="1800" kern="1200" dirty="0" err="1" smtClean="0">
                          <a:solidFill>
                            <a:schemeClr val="dk1"/>
                          </a:solidFill>
                          <a:latin typeface="Times New Roman" pitchFamily="18" charset="0"/>
                          <a:ea typeface="+mn-ea"/>
                          <a:cs typeface="Times New Roman" pitchFamily="18" charset="0"/>
                        </a:rPr>
                        <a:t>сақтану керек</a:t>
                      </a:r>
                      <a:r>
                        <a:rPr lang="ru-RU" sz="1800" kern="1200" dirty="0" smtClean="0">
                          <a:solidFill>
                            <a:schemeClr val="dk1"/>
                          </a:solidFill>
                          <a:latin typeface="Times New Roman" pitchFamily="18" charset="0"/>
                          <a:ea typeface="+mn-ea"/>
                          <a:cs typeface="Times New Roman" pitchFamily="18" charset="0"/>
                        </a:rPr>
                        <a:t>? </a:t>
                      </a:r>
                      <a:r>
                        <a:rPr lang="kk-KZ" sz="1800" kern="1200" dirty="0" smtClean="0">
                          <a:solidFill>
                            <a:schemeClr val="dk1"/>
                          </a:solidFill>
                          <a:latin typeface="Times New Roman" pitchFamily="18" charset="0"/>
                          <a:ea typeface="+mn-ea"/>
                          <a:cs typeface="Times New Roman" pitchFamily="18" charset="0"/>
                        </a:rPr>
                        <a:t>(газды сусынды ішпеу,сағыз шайнамау, чипсы қолданбау,майлы тағамдарды көп қолданбау)</a:t>
                      </a:r>
                      <a:endParaRPr lang="ru-RU" sz="1800" b="1" dirty="0" smtClean="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800" b="1"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kk-KZ" sz="1800" b="0" dirty="0" smtClean="0">
                          <a:latin typeface="Times New Roman" panose="02020603050405020304" pitchFamily="18" charset="0"/>
                          <a:cs typeface="Times New Roman" panose="02020603050405020304" pitchFamily="18" charset="0"/>
                        </a:rPr>
                        <a:t>Денсаулық мықты болу үшін</a:t>
                      </a:r>
                      <a:r>
                        <a:rPr lang="kk-KZ" sz="1800" b="0" baseline="0" dirty="0" smtClean="0">
                          <a:latin typeface="Times New Roman" panose="02020603050405020304" pitchFamily="18" charset="0"/>
                          <a:cs typeface="Times New Roman" panose="02020603050405020304" pitchFamily="18" charset="0"/>
                        </a:rPr>
                        <a:t> не істеу керек?</a:t>
                      </a:r>
                    </a:p>
                    <a:p>
                      <a:r>
                        <a:rPr lang="kk-KZ" sz="1800" b="0" baseline="0" dirty="0" smtClean="0">
                          <a:latin typeface="Times New Roman" panose="02020603050405020304" pitchFamily="18" charset="0"/>
                          <a:cs typeface="Times New Roman" panose="02020603050405020304" pitchFamily="18" charset="0"/>
                        </a:rPr>
                        <a:t>(Спортпен айналысу,  дұрыс тамақтану, жаттығу жасау, дене шынықтыру және т</a:t>
                      </a:r>
                      <a:r>
                        <a:rPr lang="ru-RU" sz="1800" b="0" baseline="0" dirty="0" smtClean="0">
                          <a:latin typeface="Times New Roman" pitchFamily="18" charset="0"/>
                          <a:cs typeface="Times New Roman" pitchFamily="18" charset="0"/>
                        </a:rPr>
                        <a:t>.б.)</a:t>
                      </a:r>
                      <a:endParaRPr lang="ru-RU" sz="1800" b="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kk-KZ" sz="1800" b="0" dirty="0" smtClean="0">
                          <a:latin typeface="Times New Roman" pitchFamily="18" charset="0"/>
                          <a:cs typeface="Times New Roman" pitchFamily="18" charset="0"/>
                        </a:rPr>
                        <a:t>Денсаулыққа не пайдалы? </a:t>
                      </a:r>
                    </a:p>
                    <a:p>
                      <a:r>
                        <a:rPr lang="kk-KZ" sz="1800" b="0" dirty="0" smtClean="0">
                          <a:latin typeface="Times New Roman" pitchFamily="18" charset="0"/>
                          <a:cs typeface="Times New Roman" pitchFamily="18" charset="0"/>
                        </a:rPr>
                        <a:t>(ұйқы,</a:t>
                      </a:r>
                      <a:r>
                        <a:rPr lang="kk-KZ" sz="1800" b="0" baseline="0" dirty="0" smtClean="0">
                          <a:latin typeface="Times New Roman" pitchFamily="18" charset="0"/>
                          <a:cs typeface="Times New Roman" pitchFamily="18" charset="0"/>
                        </a:rPr>
                        <a:t> жұмыс, таза ауа және т.б.</a:t>
                      </a:r>
                      <a:r>
                        <a:rPr lang="kk-KZ" sz="1800" b="0" dirty="0" smtClean="0">
                          <a:latin typeface="Times New Roman" pitchFamily="18" charset="0"/>
                          <a:cs typeface="Times New Roman" pitchFamily="18" charset="0"/>
                        </a:rPr>
                        <a:t>)</a:t>
                      </a:r>
                      <a:endParaRPr lang="ru-RU" sz="1800" b="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6" name="Рисунок 10" descr="http://www.ramlife.ru/img/0003/4622-3c3c48ed_800.jpg">
            <a:hlinkClick r:id="rId2"/>
          </p:cNvPr>
          <p:cNvPicPr>
            <a:picLocks noChangeAspect="1" noChangeArrowheads="1"/>
          </p:cNvPicPr>
          <p:nvPr/>
        </p:nvPicPr>
        <p:blipFill>
          <a:blip r:embed="rId3" cstate="print"/>
          <a:srcRect/>
          <a:stretch>
            <a:fillRect/>
          </a:stretch>
        </p:blipFill>
        <p:spPr bwMode="auto">
          <a:xfrm>
            <a:off x="3491880" y="5126620"/>
            <a:ext cx="2233320" cy="1302770"/>
          </a:xfrm>
          <a:prstGeom prst="rect">
            <a:avLst/>
          </a:prstGeom>
          <a:noFill/>
          <a:ln w="9525">
            <a:noFill/>
            <a:miter lim="800000"/>
            <a:headEnd/>
            <a:tailEnd/>
          </a:ln>
        </p:spPr>
      </p:pic>
      <p:pic>
        <p:nvPicPr>
          <p:cNvPr id="2049" name="Picture 1" descr="C:\Users\Администратор\AppData\Local\Microsoft\Windows\Temporary Internet Files\Content.IE5\2GVR9KCV\MC900358879[1].wmf"/>
          <p:cNvPicPr>
            <a:picLocks noChangeAspect="1" noChangeArrowheads="1"/>
          </p:cNvPicPr>
          <p:nvPr/>
        </p:nvPicPr>
        <p:blipFill>
          <a:blip r:embed="rId4" cstate="print"/>
          <a:srcRect/>
          <a:stretch>
            <a:fillRect/>
          </a:stretch>
        </p:blipFill>
        <p:spPr bwMode="auto">
          <a:xfrm>
            <a:off x="6372200" y="4437112"/>
            <a:ext cx="1729514" cy="1466648"/>
          </a:xfrm>
          <a:prstGeom prst="rect">
            <a:avLst/>
          </a:prstGeom>
          <a:noFill/>
        </p:spPr>
      </p:pic>
      <p:sp>
        <p:nvSpPr>
          <p:cNvPr id="7" name="Прямоугольник 6"/>
          <p:cNvSpPr/>
          <p:nvPr/>
        </p:nvSpPr>
        <p:spPr>
          <a:xfrm>
            <a:off x="1619672" y="0"/>
            <a:ext cx="6696743" cy="923330"/>
          </a:xfrm>
          <a:prstGeom prst="rect">
            <a:avLst/>
          </a:prstGeom>
          <a:noFill/>
        </p:spPr>
        <p:txBody>
          <a:bodyPr wrap="square" lIns="91440" tIns="45720" rIns="91440" bIns="45720">
            <a:spAutoFit/>
          </a:bodyPr>
          <a:lstStyle/>
          <a:p>
            <a:pPr algn="ctr"/>
            <a:r>
              <a:rPr lang="ru-RU" sz="5400" b="1" cap="none" spc="300" dirty="0" smtClean="0">
                <a:ln w="11430" cmpd="sng">
                  <a:solidFill>
                    <a:schemeClr val="accent1">
                      <a:tint val="10000"/>
                    </a:schemeClr>
                  </a:solidFill>
                  <a:prstDash val="solid"/>
                  <a:miter lim="800000"/>
                </a:ln>
                <a:solidFill>
                  <a:srgbClr val="FF0000"/>
                </a:solidFill>
                <a:effectLst>
                  <a:glow rad="45500">
                    <a:schemeClr val="accent1">
                      <a:satMod val="220000"/>
                      <a:alpha val="35000"/>
                    </a:schemeClr>
                  </a:glow>
                </a:effectLst>
                <a:latin typeface="Times New Roman" pitchFamily="18" charset="0"/>
                <a:cs typeface="Times New Roman" pitchFamily="18" charset="0"/>
              </a:rPr>
              <a:t>Т.</a:t>
            </a:r>
            <a:r>
              <a:rPr lang="en-US" sz="5400" b="1" cap="none" spc="300" dirty="0" smtClean="0">
                <a:ln w="11430" cmpd="sng">
                  <a:solidFill>
                    <a:schemeClr val="accent1">
                      <a:tint val="10000"/>
                    </a:schemeClr>
                  </a:solidFill>
                  <a:prstDash val="solid"/>
                  <a:miter lim="800000"/>
                </a:ln>
                <a:solidFill>
                  <a:srgbClr val="FF0000"/>
                </a:solidFill>
                <a:effectLst>
                  <a:glow rad="45500">
                    <a:schemeClr val="accent1">
                      <a:satMod val="220000"/>
                      <a:alpha val="35000"/>
                    </a:schemeClr>
                  </a:glow>
                </a:effectLst>
                <a:latin typeface="Times New Roman" pitchFamily="18" charset="0"/>
                <a:cs typeface="Times New Roman" pitchFamily="18" charset="0"/>
              </a:rPr>
              <a:t>I</a:t>
            </a:r>
            <a:r>
              <a:rPr lang="ru-RU" sz="5400" b="1" cap="none" spc="300" dirty="0" smtClean="0">
                <a:ln w="11430" cmpd="sng">
                  <a:solidFill>
                    <a:schemeClr val="accent1">
                      <a:tint val="10000"/>
                    </a:schemeClr>
                  </a:solidFill>
                  <a:prstDash val="solid"/>
                  <a:miter lim="800000"/>
                </a:ln>
                <a:solidFill>
                  <a:srgbClr val="FF0000"/>
                </a:solidFill>
                <a:effectLst>
                  <a:glow rad="45500">
                    <a:schemeClr val="accent1">
                      <a:satMod val="220000"/>
                      <a:alpha val="35000"/>
                    </a:schemeClr>
                  </a:glow>
                </a:effectLst>
                <a:latin typeface="Times New Roman" pitchFamily="18" charset="0"/>
                <a:cs typeface="Times New Roman" pitchFamily="18" charset="0"/>
              </a:rPr>
              <a:t>-</a:t>
            </a:r>
            <a:r>
              <a:rPr lang="ru-RU" sz="5400" b="1" cap="none" spc="300" dirty="0" err="1" smtClean="0">
                <a:ln w="11430" cmpd="sng">
                  <a:solidFill>
                    <a:schemeClr val="accent1">
                      <a:tint val="10000"/>
                    </a:schemeClr>
                  </a:solidFill>
                  <a:prstDash val="solid"/>
                  <a:miter lim="800000"/>
                </a:ln>
                <a:solidFill>
                  <a:srgbClr val="FF0000"/>
                </a:solidFill>
                <a:effectLst>
                  <a:glow rad="45500">
                    <a:schemeClr val="accent1">
                      <a:satMod val="220000"/>
                      <a:alpha val="35000"/>
                    </a:schemeClr>
                  </a:glow>
                </a:effectLst>
                <a:latin typeface="Times New Roman" pitchFamily="18" charset="0"/>
                <a:cs typeface="Times New Roman" pitchFamily="18" charset="0"/>
              </a:rPr>
              <a:t>тапсырма</a:t>
            </a:r>
            <a:endParaRPr lang="ru-RU" sz="5400" b="1" cap="none" spc="300" dirty="0">
              <a:ln w="11430" cmpd="sng">
                <a:solidFill>
                  <a:schemeClr val="accent1">
                    <a:tint val="10000"/>
                  </a:schemeClr>
                </a:solidFill>
                <a:prstDash val="solid"/>
                <a:miter lim="800000"/>
              </a:ln>
              <a:solidFill>
                <a:srgbClr val="FF0000"/>
              </a:solidFill>
              <a:effectLst>
                <a:glow rad="45500">
                  <a:schemeClr val="accent1">
                    <a:satMod val="220000"/>
                    <a:alpha val="35000"/>
                  </a:schemeClr>
                </a:glow>
              </a:effectLst>
              <a:latin typeface="Times New Roman" pitchFamily="18" charset="0"/>
              <a:cs typeface="Times New Roman" pitchFamily="18" charset="0"/>
            </a:endParaRPr>
          </a:p>
        </p:txBody>
      </p:sp>
      <p:sp>
        <p:nvSpPr>
          <p:cNvPr id="9" name="Овал 8">
            <a:hlinkClick r:id="rId5" action="ppaction://hlinkpres?slideindex=1&amp;slidetitle="/>
          </p:cNvPr>
          <p:cNvSpPr/>
          <p:nvPr/>
        </p:nvSpPr>
        <p:spPr>
          <a:xfrm>
            <a:off x="611560" y="188640"/>
            <a:ext cx="576064"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5-конечная звезда 7">
            <a:hlinkClick r:id="rId6" action="ppaction://hlinkfile"/>
          </p:cNvPr>
          <p:cNvSpPr/>
          <p:nvPr/>
        </p:nvSpPr>
        <p:spPr>
          <a:xfrm>
            <a:off x="7452320" y="260648"/>
            <a:ext cx="1008112" cy="504056"/>
          </a:xfrm>
          <a:prstGeom prst="star5">
            <a:avLst/>
          </a:prstGeom>
          <a:solidFill>
            <a:srgbClr val="00B05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26" name="Picture 2" descr="C:\Users\Дома\Desktop\imgpreview.jp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747713" y="4710113"/>
            <a:ext cx="2190750" cy="16383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advTm="15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pPr eaLnBrk="1" hangingPunct="1"/>
            <a:endParaRPr lang="ru-RU" smtClean="0"/>
          </a:p>
        </p:txBody>
      </p:sp>
      <p:sp>
        <p:nvSpPr>
          <p:cNvPr id="2051" name="Rectangle 3"/>
          <p:cNvSpPr>
            <a:spLocks noGrp="1" noChangeArrowheads="1"/>
          </p:cNvSpPr>
          <p:nvPr>
            <p:ph type="body" idx="1"/>
          </p:nvPr>
        </p:nvSpPr>
        <p:spPr/>
        <p:txBody>
          <a:bodyPr/>
          <a:lstStyle/>
          <a:p>
            <a:pPr eaLnBrk="1" hangingPunct="1"/>
            <a:endParaRPr lang="ru-RU" smtClean="0"/>
          </a:p>
        </p:txBody>
      </p:sp>
      <p:pic>
        <p:nvPicPr>
          <p:cNvPr id="2052" name="Picture 5" descr="Фото Волны Кольсая">
            <a:hlinkClick r:id="" action="ppaction://noaction"/>
          </p:cNvPr>
          <p:cNvPicPr>
            <a:picLocks noChangeAspect="1" noChangeArrowheads="1"/>
          </p:cNvPicPr>
          <p:nvPr/>
        </p:nvPicPr>
        <p:blipFill>
          <a:blip r:embed="rId4"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a:spLocks noChangeArrowheads="1"/>
          </p:cNvSpPr>
          <p:nvPr/>
        </p:nvSpPr>
        <p:spPr bwMode="auto">
          <a:xfrm>
            <a:off x="0" y="1125538"/>
            <a:ext cx="9144000" cy="3046412"/>
          </a:xfrm>
          <a:prstGeom prst="rect">
            <a:avLst/>
          </a:prstGeom>
          <a:noFill/>
          <a:ln w="9525">
            <a:noFill/>
            <a:miter lim="800000"/>
            <a:headEnd/>
            <a:tailEnd/>
          </a:ln>
        </p:spPr>
        <p:txBody>
          <a:bodyPr>
            <a:spAutoFit/>
          </a:bodyPr>
          <a:lstStyle/>
          <a:p>
            <a:pPr algn="ctr"/>
            <a:r>
              <a:rPr lang="kk-KZ" sz="9600" b="1" dirty="0">
                <a:solidFill>
                  <a:srgbClr val="FFFF00"/>
                </a:solidFill>
              </a:rPr>
              <a:t>Ең  үлкен байлық</a:t>
            </a:r>
            <a:endParaRPr lang="ru-RU" sz="9600" b="1" dirty="0">
              <a:solidFill>
                <a:srgbClr val="FFFF00"/>
              </a:solidFill>
            </a:endParaRPr>
          </a:p>
        </p:txBody>
      </p:sp>
      <p:pic>
        <p:nvPicPr>
          <p:cNvPr id="8" name="ISTRUMENTALNAYA_MUZYKA-ODINOKIJ_PASTUH_-_Dorozhka_06_(iPlayer.fm).mp3">
            <a:hlinkClick r:id="" action="ppaction://media"/>
          </p:cNvPr>
          <p:cNvPicPr>
            <a:picLocks noRot="1" noChangeAspect="1"/>
          </p:cNvPicPr>
          <p:nvPr>
            <a:audioFile r:link="rId2"/>
          </p:nvPr>
        </p:nvPicPr>
        <p:blipFill>
          <a:blip r:embed="rId5" cstate="print"/>
          <a:srcRect/>
          <a:stretch>
            <a:fillRect/>
          </a:stretch>
        </p:blipFill>
        <p:spPr bwMode="auto">
          <a:xfrm>
            <a:off x="-973138" y="3284538"/>
            <a:ext cx="304800" cy="304800"/>
          </a:xfrm>
          <a:prstGeom prst="rect">
            <a:avLst/>
          </a:prstGeom>
          <a:noFill/>
          <a:ln w="9525">
            <a:noFill/>
            <a:miter lim="800000"/>
            <a:headEnd/>
            <a:tailEnd/>
          </a:ln>
        </p:spPr>
      </p:pic>
      <p:pic>
        <p:nvPicPr>
          <p:cNvPr id="7" name="ISTRUMENTALNAYA_MUZYKA-ODINOKIJ_PASTUH_-_Dorozhka_06_(iPlayer.fm).mp3">
            <a:hlinkClick r:id="" action="ppaction://media"/>
          </p:cNvPr>
          <p:cNvPicPr>
            <a:picLocks noRot="1" noChangeAspect="1"/>
          </p:cNvPicPr>
          <p:nvPr>
            <a:audioFile r:link="rId2"/>
          </p:nvPr>
        </p:nvPicPr>
        <p:blipFill>
          <a:blip r:embed="rId6" cstate="print"/>
          <a:stretch>
            <a:fillRect/>
          </a:stretch>
        </p:blipFill>
        <p:spPr>
          <a:xfrm>
            <a:off x="4419600" y="3276600"/>
            <a:ext cx="304800" cy="304800"/>
          </a:xfrm>
          <a:prstGeom prst="rect">
            <a:avLst/>
          </a:prstGeom>
        </p:spPr>
      </p:pic>
    </p:spTree>
    <p:custDataLst>
      <p:tags r:id="rId1"/>
    </p:custDataLst>
  </p:cSld>
  <p:clrMapOvr>
    <a:masterClrMapping/>
  </p:clrMapOvr>
  <p:transition advTm="1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amond(in)">
                                      <p:cBhvr>
                                        <p:cTn id="7" dur="2000"/>
                                        <p:tgtEl>
                                          <p:spTgt spid="5">
                                            <p:txEl>
                                              <p:pRg st="0" end="0"/>
                                            </p:txEl>
                                          </p:spTgt>
                                        </p:tgtEl>
                                      </p:cBhvr>
                                    </p:animEffect>
                                  </p:childTnLst>
                                </p:cTn>
                              </p:par>
                              <p:par>
                                <p:cTn id="8" presetID="1" presetClass="mediacall" presetSubtype="0" fill="hold" nodeType="withEffect">
                                  <p:stCondLst>
                                    <p:cond delay="0"/>
                                  </p:stCondLst>
                                  <p:childTnLst>
                                    <p:cmd type="call" cmd="playFrom(0.0)">
                                      <p:cBhvr>
                                        <p:cTn id="9"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
                <p:cTn id="10" fill="hold" display="0">
                  <p:stCondLst>
                    <p:cond delay="indefinite"/>
                  </p:stCondLst>
                  <p:endCondLst>
                    <p:cond evt="onPrev" delay="0">
                      <p:tgtEl>
                        <p:sldTgt/>
                      </p:tgtEl>
                    </p:cond>
                    <p:cond evt="onStopAudio" delay="0">
                      <p:tgtEl>
                        <p:sldTgt/>
                      </p:tgtEl>
                    </p:cond>
                  </p:endCondLst>
                </p:cTn>
                <p:tgtEl>
                  <p:spTgt spid="7"/>
                </p:tgtEl>
              </p:cMediaNode>
            </p:audio>
            <p:audio>
              <p:cMediaNode numSld="4" showWhenStopped="0">
                <p:cTn id="11"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 descr="http://s41.radikal.ru/i093/1111/dc/34e8ba23d94c.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4" name="Рисунок 3" descr="sdefg.png"/>
          <p:cNvPicPr>
            <a:picLocks noChangeAspect="1"/>
          </p:cNvPicPr>
          <p:nvPr/>
        </p:nvPicPr>
        <p:blipFill>
          <a:blip r:embed="rId3" cstate="print"/>
          <a:stretch>
            <a:fillRect/>
          </a:stretch>
        </p:blipFill>
        <p:spPr>
          <a:xfrm>
            <a:off x="179512" y="3717032"/>
            <a:ext cx="1957627" cy="2376264"/>
          </a:xfrm>
          <a:prstGeom prst="rect">
            <a:avLst/>
          </a:prstGeom>
          <a:ln>
            <a:noFill/>
          </a:ln>
          <a:effectLst>
            <a:softEdge rad="112500"/>
          </a:effectLst>
        </p:spPr>
      </p:pic>
      <p:pic>
        <p:nvPicPr>
          <p:cNvPr id="5" name="Рисунок 4" descr="Безымянный.png"/>
          <p:cNvPicPr>
            <a:picLocks noChangeAspect="1"/>
          </p:cNvPicPr>
          <p:nvPr/>
        </p:nvPicPr>
        <p:blipFill>
          <a:blip r:embed="rId4" cstate="print"/>
          <a:stretch>
            <a:fillRect/>
          </a:stretch>
        </p:blipFill>
        <p:spPr>
          <a:xfrm>
            <a:off x="2627784" y="4005064"/>
            <a:ext cx="1656184" cy="2671037"/>
          </a:xfrm>
          <a:prstGeom prst="rect">
            <a:avLst/>
          </a:prstGeom>
          <a:ln>
            <a:noFill/>
          </a:ln>
          <a:effectLst>
            <a:softEdge rad="112500"/>
          </a:effectLst>
        </p:spPr>
      </p:pic>
    </p:spTree>
  </p:cSld>
  <p:clrMapOvr>
    <a:masterClrMapping/>
  </p:clrMapOvr>
  <p:transition advTm="15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planwallpaper.com/static/images/background-images-of-nature-for-powerpoint-presentation-kyfbuxkv.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 name="TextBox 2"/>
          <p:cNvSpPr txBox="1">
            <a:spLocks noChangeArrowheads="1"/>
          </p:cNvSpPr>
          <p:nvPr/>
        </p:nvSpPr>
        <p:spPr bwMode="auto">
          <a:xfrm>
            <a:off x="395536" y="476672"/>
            <a:ext cx="8569325" cy="3108543"/>
          </a:xfrm>
          <a:prstGeom prst="rect">
            <a:avLst/>
          </a:prstGeom>
          <a:noFill/>
          <a:ln w="9525">
            <a:noFill/>
            <a:miter lim="800000"/>
            <a:headEnd/>
            <a:tailEnd/>
          </a:ln>
        </p:spPr>
        <p:txBody>
          <a:bodyPr>
            <a:spAutoFit/>
          </a:bodyPr>
          <a:lstStyle/>
          <a:p>
            <a:r>
              <a:rPr lang="ru-RU" sz="2800" b="1" dirty="0" err="1">
                <a:solidFill>
                  <a:srgbClr val="FF0000"/>
                </a:solidFill>
                <a:latin typeface="Times New Roman" pitchFamily="18" charset="0"/>
                <a:cs typeface="Times New Roman" pitchFamily="18" charset="0"/>
              </a:rPr>
              <a:t>Ертеде</a:t>
            </a:r>
            <a:r>
              <a:rPr lang="ru-RU" sz="2800" b="1" dirty="0">
                <a:solidFill>
                  <a:srgbClr val="FF0000"/>
                </a:solidFill>
                <a:latin typeface="Times New Roman" pitchFamily="18" charset="0"/>
                <a:cs typeface="Times New Roman" pitchFamily="18" charset="0"/>
              </a:rPr>
              <a:t> </a:t>
            </a:r>
            <a:r>
              <a:rPr lang="ru-RU" sz="2800" b="1" dirty="0" err="1">
                <a:solidFill>
                  <a:srgbClr val="FF0000"/>
                </a:solidFill>
                <a:latin typeface="Times New Roman" pitchFamily="18" charset="0"/>
                <a:cs typeface="Times New Roman" pitchFamily="18" charset="0"/>
              </a:rPr>
              <a:t>бір</a:t>
            </a:r>
            <a:r>
              <a:rPr lang="ru-RU" sz="2800" b="1" dirty="0">
                <a:solidFill>
                  <a:srgbClr val="FF0000"/>
                </a:solidFill>
                <a:latin typeface="Times New Roman" pitchFamily="18" charset="0"/>
                <a:cs typeface="Times New Roman" pitchFamily="18" charset="0"/>
              </a:rPr>
              <a:t> </a:t>
            </a:r>
            <a:r>
              <a:rPr lang="ru-RU" sz="2800" b="1" dirty="0" err="1">
                <a:solidFill>
                  <a:srgbClr val="FF0000"/>
                </a:solidFill>
                <a:latin typeface="Times New Roman" pitchFamily="18" charset="0"/>
                <a:cs typeface="Times New Roman" pitchFamily="18" charset="0"/>
              </a:rPr>
              <a:t>жас</a:t>
            </a:r>
            <a:r>
              <a:rPr lang="ru-RU" sz="2800" b="1" dirty="0">
                <a:solidFill>
                  <a:srgbClr val="FF0000"/>
                </a:solidFill>
                <a:latin typeface="Times New Roman" pitchFamily="18" charset="0"/>
                <a:cs typeface="Times New Roman" pitchFamily="18" charset="0"/>
              </a:rPr>
              <a:t> </a:t>
            </a:r>
            <a:r>
              <a:rPr lang="ru-RU" sz="2800" b="1" dirty="0" err="1">
                <a:solidFill>
                  <a:srgbClr val="FF0000"/>
                </a:solidFill>
                <a:latin typeface="Times New Roman" pitchFamily="18" charset="0"/>
                <a:cs typeface="Times New Roman" pitchFamily="18" charset="0"/>
              </a:rPr>
              <a:t>жігіт</a:t>
            </a:r>
            <a:r>
              <a:rPr lang="ru-RU" sz="2800" b="1" dirty="0">
                <a:solidFill>
                  <a:srgbClr val="FF0000"/>
                </a:solidFill>
                <a:latin typeface="Times New Roman" pitchFamily="18" charset="0"/>
                <a:cs typeface="Times New Roman" pitchFamily="18" charset="0"/>
              </a:rPr>
              <a:t> </a:t>
            </a:r>
            <a:r>
              <a:rPr lang="ru-RU" sz="2800" b="1" dirty="0" err="1">
                <a:solidFill>
                  <a:srgbClr val="FF0000"/>
                </a:solidFill>
                <a:latin typeface="Times New Roman" pitchFamily="18" charset="0"/>
                <a:cs typeface="Times New Roman" pitchFamily="18" charset="0"/>
              </a:rPr>
              <a:t>өзінің кедейлігін</a:t>
            </a:r>
            <a:r>
              <a:rPr lang="ru-RU" sz="2800" b="1" dirty="0">
                <a:solidFill>
                  <a:srgbClr val="FF0000"/>
                </a:solidFill>
                <a:latin typeface="Times New Roman" pitchFamily="18" charset="0"/>
                <a:cs typeface="Times New Roman" pitchFamily="18" charset="0"/>
              </a:rPr>
              <a:t> </a:t>
            </a:r>
            <a:r>
              <a:rPr lang="ru-RU" sz="2800" b="1" dirty="0" err="1">
                <a:solidFill>
                  <a:srgbClr val="FF0000"/>
                </a:solidFill>
                <a:latin typeface="Times New Roman" pitchFamily="18" charset="0"/>
                <a:cs typeface="Times New Roman" pitchFamily="18" charset="0"/>
              </a:rPr>
              <a:t>айтып</a:t>
            </a:r>
            <a:r>
              <a:rPr lang="ru-RU" sz="2800" b="1" dirty="0">
                <a:solidFill>
                  <a:srgbClr val="FF0000"/>
                </a:solidFill>
                <a:latin typeface="Times New Roman" pitchFamily="18" charset="0"/>
                <a:cs typeface="Times New Roman" pitchFamily="18" charset="0"/>
              </a:rPr>
              <a:t>, </a:t>
            </a:r>
            <a:r>
              <a:rPr lang="ru-RU" sz="2800" b="1" dirty="0" err="1">
                <a:solidFill>
                  <a:srgbClr val="FF0000"/>
                </a:solidFill>
                <a:latin typeface="Times New Roman" pitchFamily="18" charset="0"/>
                <a:cs typeface="Times New Roman" pitchFamily="18" charset="0"/>
              </a:rPr>
              <a:t>әрдайым мұңын шағудан жалықпайды екен</a:t>
            </a:r>
            <a:r>
              <a:rPr lang="ru-RU" sz="2800" b="1" dirty="0">
                <a:solidFill>
                  <a:srgbClr val="FF0000"/>
                </a:solidFill>
                <a:latin typeface="Times New Roman" pitchFamily="18" charset="0"/>
                <a:cs typeface="Times New Roman" pitchFamily="18" charset="0"/>
              </a:rPr>
              <a:t>.</a:t>
            </a:r>
            <a:br>
              <a:rPr lang="ru-RU" sz="2800" b="1" dirty="0">
                <a:solidFill>
                  <a:srgbClr val="FF0000"/>
                </a:solidFill>
                <a:latin typeface="Times New Roman" pitchFamily="18" charset="0"/>
                <a:cs typeface="Times New Roman" pitchFamily="18" charset="0"/>
              </a:rPr>
            </a:br>
            <a:r>
              <a:rPr lang="ru-RU" sz="2800" b="1" dirty="0">
                <a:solidFill>
                  <a:srgbClr val="FF0000"/>
                </a:solidFill>
                <a:latin typeface="Times New Roman" pitchFamily="18" charset="0"/>
                <a:cs typeface="Times New Roman" pitchFamily="18" charset="0"/>
              </a:rPr>
              <a:t>- </a:t>
            </a:r>
            <a:r>
              <a:rPr lang="ru-RU" sz="2800" b="1" dirty="0" err="1">
                <a:solidFill>
                  <a:srgbClr val="FF0000"/>
                </a:solidFill>
                <a:latin typeface="Times New Roman" pitchFamily="18" charset="0"/>
                <a:cs typeface="Times New Roman" pitchFamily="18" charset="0"/>
              </a:rPr>
              <a:t>Шіркін-ай</a:t>
            </a:r>
            <a:r>
              <a:rPr lang="ru-RU" sz="2800" b="1" dirty="0">
                <a:solidFill>
                  <a:srgbClr val="FF0000"/>
                </a:solidFill>
                <a:latin typeface="Times New Roman" pitchFamily="18" charset="0"/>
                <a:cs typeface="Times New Roman" pitchFamily="18" charset="0"/>
              </a:rPr>
              <a:t>, </a:t>
            </a:r>
            <a:r>
              <a:rPr lang="ru-RU" sz="2800" b="1" dirty="0" err="1">
                <a:solidFill>
                  <a:srgbClr val="FF0000"/>
                </a:solidFill>
                <a:latin typeface="Times New Roman" pitchFamily="18" charset="0"/>
                <a:cs typeface="Times New Roman" pitchFamily="18" charset="0"/>
              </a:rPr>
              <a:t>егер</a:t>
            </a:r>
            <a:r>
              <a:rPr lang="ru-RU" sz="2800" b="1" dirty="0">
                <a:solidFill>
                  <a:srgbClr val="FF0000"/>
                </a:solidFill>
                <a:latin typeface="Times New Roman" pitchFamily="18" charset="0"/>
                <a:cs typeface="Times New Roman" pitchFamily="18" charset="0"/>
              </a:rPr>
              <a:t> </a:t>
            </a:r>
            <a:r>
              <a:rPr lang="ru-RU" sz="2800" b="1" dirty="0" err="1">
                <a:solidFill>
                  <a:srgbClr val="FF0000"/>
                </a:solidFill>
                <a:latin typeface="Times New Roman" pitchFamily="18" charset="0"/>
                <a:cs typeface="Times New Roman" pitchFamily="18" charset="0"/>
              </a:rPr>
              <a:t>менің байлығым көп болса</a:t>
            </a:r>
            <a:r>
              <a:rPr lang="ru-RU" sz="2800" b="1" dirty="0">
                <a:solidFill>
                  <a:srgbClr val="FF0000"/>
                </a:solidFill>
                <a:latin typeface="Times New Roman" pitchFamily="18" charset="0"/>
                <a:cs typeface="Times New Roman" pitchFamily="18" charset="0"/>
              </a:rPr>
              <a:t>, </a:t>
            </a:r>
            <a:r>
              <a:rPr lang="ru-RU" sz="2800" b="1" dirty="0" err="1">
                <a:solidFill>
                  <a:srgbClr val="FF0000"/>
                </a:solidFill>
                <a:latin typeface="Times New Roman" pitchFamily="18" charset="0"/>
                <a:cs typeface="Times New Roman" pitchFamily="18" charset="0"/>
              </a:rPr>
              <a:t>жақсы өмір сүрер едім</a:t>
            </a:r>
            <a:r>
              <a:rPr lang="ru-RU" sz="2800" b="1" dirty="0">
                <a:solidFill>
                  <a:srgbClr val="FF0000"/>
                </a:solidFill>
                <a:latin typeface="Times New Roman" pitchFamily="18" charset="0"/>
                <a:cs typeface="Times New Roman" pitchFamily="18" charset="0"/>
              </a:rPr>
              <a:t>, — </a:t>
            </a:r>
            <a:r>
              <a:rPr lang="ru-RU" sz="2800" b="1" dirty="0" err="1">
                <a:solidFill>
                  <a:srgbClr val="FF0000"/>
                </a:solidFill>
                <a:latin typeface="Times New Roman" pitchFamily="18" charset="0"/>
                <a:cs typeface="Times New Roman" pitchFamily="18" charset="0"/>
              </a:rPr>
              <a:t>деп</a:t>
            </a:r>
            <a:r>
              <a:rPr lang="ru-RU" sz="2800" b="1" dirty="0">
                <a:solidFill>
                  <a:srgbClr val="FF0000"/>
                </a:solidFill>
                <a:latin typeface="Times New Roman" pitchFamily="18" charset="0"/>
                <a:cs typeface="Times New Roman" pitchFamily="18" charset="0"/>
              </a:rPr>
              <a:t> </a:t>
            </a:r>
            <a:r>
              <a:rPr lang="ru-RU" sz="2800" b="1" dirty="0" err="1">
                <a:solidFill>
                  <a:srgbClr val="FF0000"/>
                </a:solidFill>
                <a:latin typeface="Times New Roman" pitchFamily="18" charset="0"/>
                <a:cs typeface="Times New Roman" pitchFamily="18" charset="0"/>
              </a:rPr>
              <a:t>зарлауын</a:t>
            </a:r>
            <a:r>
              <a:rPr lang="ru-RU" sz="2800" b="1" dirty="0">
                <a:solidFill>
                  <a:srgbClr val="FF0000"/>
                </a:solidFill>
                <a:latin typeface="Times New Roman" pitchFamily="18" charset="0"/>
                <a:cs typeface="Times New Roman" pitchFamily="18" charset="0"/>
              </a:rPr>
              <a:t> </a:t>
            </a:r>
            <a:r>
              <a:rPr lang="ru-RU" sz="2800" b="1" dirty="0" err="1">
                <a:solidFill>
                  <a:srgbClr val="FF0000"/>
                </a:solidFill>
                <a:latin typeface="Times New Roman" pitchFamily="18" charset="0"/>
                <a:cs typeface="Times New Roman" pitchFamily="18" charset="0"/>
              </a:rPr>
              <a:t>қоймапты.</a:t>
            </a:r>
            <a:r>
              <a:rPr lang="ru-RU" sz="2800" b="1" dirty="0">
                <a:solidFill>
                  <a:srgbClr val="FF0000"/>
                </a:solidFill>
                <a:latin typeface="Times New Roman" pitchFamily="18" charset="0"/>
                <a:cs typeface="Times New Roman" pitchFamily="18" charset="0"/>
              </a:rPr>
              <a:t/>
            </a:r>
            <a:br>
              <a:rPr lang="ru-RU" sz="2800" b="1" dirty="0">
                <a:solidFill>
                  <a:srgbClr val="FF0000"/>
                </a:solidFill>
                <a:latin typeface="Times New Roman" pitchFamily="18" charset="0"/>
                <a:cs typeface="Times New Roman" pitchFamily="18" charset="0"/>
              </a:rPr>
            </a:br>
            <a:r>
              <a:rPr lang="ru-RU" sz="2800" b="1" dirty="0" err="1">
                <a:solidFill>
                  <a:srgbClr val="FF0000"/>
                </a:solidFill>
                <a:latin typeface="Times New Roman" pitchFamily="18" charset="0"/>
                <a:cs typeface="Times New Roman" pitchFamily="18" charset="0"/>
              </a:rPr>
              <a:t>Бір</a:t>
            </a:r>
            <a:r>
              <a:rPr lang="ru-RU" sz="2800" b="1" dirty="0">
                <a:solidFill>
                  <a:srgbClr val="FF0000"/>
                </a:solidFill>
                <a:latin typeface="Times New Roman" pitchFamily="18" charset="0"/>
                <a:cs typeface="Times New Roman" pitchFamily="18" charset="0"/>
              </a:rPr>
              <a:t> </a:t>
            </a:r>
            <a:r>
              <a:rPr lang="ru-RU" sz="2800" b="1" dirty="0" err="1">
                <a:solidFill>
                  <a:srgbClr val="FF0000"/>
                </a:solidFill>
                <a:latin typeface="Times New Roman" pitchFamily="18" charset="0"/>
                <a:cs typeface="Times New Roman" pitchFamily="18" charset="0"/>
              </a:rPr>
              <a:t>күні жігіттің лашығының алдынан</a:t>
            </a:r>
            <a:r>
              <a:rPr lang="ru-RU" sz="2800" b="1" dirty="0">
                <a:solidFill>
                  <a:srgbClr val="FF0000"/>
                </a:solidFill>
                <a:latin typeface="Times New Roman" pitchFamily="18" charset="0"/>
                <a:cs typeface="Times New Roman" pitchFamily="18" charset="0"/>
              </a:rPr>
              <a:t> </a:t>
            </a:r>
            <a:r>
              <a:rPr lang="ru-RU" sz="2800" b="1" dirty="0" err="1">
                <a:solidFill>
                  <a:srgbClr val="FF0000"/>
                </a:solidFill>
                <a:latin typeface="Times New Roman" pitchFamily="18" charset="0"/>
                <a:cs typeface="Times New Roman" pitchFamily="18" charset="0"/>
              </a:rPr>
              <a:t>қарт тас</a:t>
            </a:r>
            <a:r>
              <a:rPr lang="ru-RU" sz="2800" b="1" dirty="0">
                <a:solidFill>
                  <a:srgbClr val="FF0000"/>
                </a:solidFill>
                <a:latin typeface="Times New Roman" pitchFamily="18" charset="0"/>
                <a:cs typeface="Times New Roman" pitchFamily="18" charset="0"/>
              </a:rPr>
              <a:t> </a:t>
            </a:r>
            <a:r>
              <a:rPr lang="ru-RU" sz="2800" b="1" dirty="0" err="1">
                <a:solidFill>
                  <a:srgbClr val="FF0000"/>
                </a:solidFill>
                <a:latin typeface="Times New Roman" pitchFamily="18" charset="0"/>
                <a:cs typeface="Times New Roman" pitchFamily="18" charset="0"/>
              </a:rPr>
              <a:t>қашаушы өтіп </a:t>
            </a:r>
            <a:r>
              <a:rPr lang="ru-RU" sz="2800" b="1" dirty="0">
                <a:solidFill>
                  <a:srgbClr val="FF0000"/>
                </a:solidFill>
                <a:latin typeface="Times New Roman" pitchFamily="18" charset="0"/>
                <a:cs typeface="Times New Roman" pitchFamily="18" charset="0"/>
              </a:rPr>
              <a:t>бара </a:t>
            </a:r>
            <a:r>
              <a:rPr lang="ru-RU" sz="2800" b="1" dirty="0" err="1">
                <a:solidFill>
                  <a:srgbClr val="FF0000"/>
                </a:solidFill>
                <a:latin typeface="Times New Roman" pitchFamily="18" charset="0"/>
                <a:cs typeface="Times New Roman" pitchFamily="18" charset="0"/>
              </a:rPr>
              <a:t>жатып</a:t>
            </a:r>
            <a:r>
              <a:rPr lang="ru-RU" sz="2800" b="1" dirty="0">
                <a:solidFill>
                  <a:srgbClr val="FF0000"/>
                </a:solidFill>
                <a:latin typeface="Times New Roman" pitchFamily="18" charset="0"/>
                <a:cs typeface="Times New Roman" pitchFamily="18" charset="0"/>
              </a:rPr>
              <a:t>, </a:t>
            </a:r>
            <a:r>
              <a:rPr lang="ru-RU" sz="2800" b="1" dirty="0" err="1">
                <a:solidFill>
                  <a:srgbClr val="FF0000"/>
                </a:solidFill>
                <a:latin typeface="Times New Roman" pitchFamily="18" charset="0"/>
                <a:cs typeface="Times New Roman" pitchFamily="18" charset="0"/>
              </a:rPr>
              <a:t>зарлап</a:t>
            </a:r>
            <a:r>
              <a:rPr lang="ru-RU" sz="2800" b="1" dirty="0">
                <a:solidFill>
                  <a:srgbClr val="FF0000"/>
                </a:solidFill>
                <a:latin typeface="Times New Roman" pitchFamily="18" charset="0"/>
                <a:cs typeface="Times New Roman" pitchFamily="18" charset="0"/>
              </a:rPr>
              <a:t> </a:t>
            </a:r>
            <a:r>
              <a:rPr lang="ru-RU" sz="2800" b="1" dirty="0" err="1">
                <a:solidFill>
                  <a:srgbClr val="FF0000"/>
                </a:solidFill>
                <a:latin typeface="Times New Roman" pitchFamily="18" charset="0"/>
                <a:cs typeface="Times New Roman" pitchFamily="18" charset="0"/>
              </a:rPr>
              <a:t>отырған жігіттің қасына келеді</a:t>
            </a:r>
            <a:r>
              <a:rPr lang="ru-RU" sz="2800" dirty="0">
                <a:solidFill>
                  <a:srgbClr val="FF0000"/>
                </a:solidFill>
                <a:latin typeface="Times New Roman" pitchFamily="18" charset="0"/>
                <a:cs typeface="Times New Roman" pitchFamily="18" charset="0"/>
              </a:rPr>
              <a:t>.</a:t>
            </a:r>
          </a:p>
        </p:txBody>
      </p:sp>
      <p:sp>
        <p:nvSpPr>
          <p:cNvPr id="4" name="Прямоугольник 3"/>
          <p:cNvSpPr/>
          <p:nvPr/>
        </p:nvSpPr>
        <p:spPr>
          <a:xfrm>
            <a:off x="323528" y="3573016"/>
            <a:ext cx="8496944" cy="2677656"/>
          </a:xfrm>
          <a:prstGeom prst="rect">
            <a:avLst/>
          </a:prstGeom>
        </p:spPr>
        <p:txBody>
          <a:bodyPr wrap="square">
            <a:spAutoFit/>
          </a:bodyPr>
          <a:lstStyle/>
          <a:p>
            <a:r>
              <a:rPr lang="ru-RU" sz="2800" dirty="0" smtClean="0">
                <a:solidFill>
                  <a:srgbClr val="FF0000"/>
                </a:solidFill>
                <a:latin typeface="Times New Roman" pitchFamily="18" charset="0"/>
                <a:cs typeface="Times New Roman" pitchFamily="18" charset="0"/>
              </a:rPr>
              <a:t>- </a:t>
            </a:r>
            <a:r>
              <a:rPr lang="ru-RU" sz="2800" b="1" dirty="0" err="1" smtClean="0">
                <a:solidFill>
                  <a:srgbClr val="FF0000"/>
                </a:solidFill>
                <a:latin typeface="Times New Roman" pitchFamily="18" charset="0"/>
                <a:cs typeface="Times New Roman" pitchFamily="18" charset="0"/>
              </a:rPr>
              <a:t>Саған </a:t>
            </a:r>
            <a:r>
              <a:rPr lang="ru-RU" sz="2800" b="1" dirty="0" smtClean="0">
                <a:solidFill>
                  <a:srgbClr val="FF0000"/>
                </a:solidFill>
                <a:latin typeface="Times New Roman" pitchFamily="18" charset="0"/>
                <a:cs typeface="Times New Roman" pitchFamily="18" charset="0"/>
              </a:rPr>
              <a:t>не </a:t>
            </a:r>
            <a:r>
              <a:rPr lang="ru-RU" sz="2800" b="1" dirty="0" err="1" smtClean="0">
                <a:solidFill>
                  <a:srgbClr val="FF0000"/>
                </a:solidFill>
                <a:latin typeface="Times New Roman" pitchFamily="18" charset="0"/>
                <a:cs typeface="Times New Roman" pitchFamily="18" charset="0"/>
              </a:rPr>
              <a:t>болды</a:t>
            </a:r>
            <a:r>
              <a:rPr lang="ru-RU" sz="2800" b="1" dirty="0" smtClean="0">
                <a:solidFill>
                  <a:srgbClr val="FF0000"/>
                </a:solidFill>
                <a:latin typeface="Times New Roman" pitchFamily="18" charset="0"/>
                <a:cs typeface="Times New Roman" pitchFamily="18" charset="0"/>
              </a:rPr>
              <a:t> </a:t>
            </a:r>
            <a:r>
              <a:rPr lang="ru-RU" sz="2800" b="1" dirty="0" err="1" smtClean="0">
                <a:solidFill>
                  <a:srgbClr val="FF0000"/>
                </a:solidFill>
                <a:latin typeface="Times New Roman" pitchFamily="18" charset="0"/>
                <a:cs typeface="Times New Roman" pitchFamily="18" charset="0"/>
              </a:rPr>
              <a:t>сонша</a:t>
            </a:r>
            <a:r>
              <a:rPr lang="ru-RU" sz="2800" b="1" dirty="0" smtClean="0">
                <a:solidFill>
                  <a:srgbClr val="FF0000"/>
                </a:solidFill>
                <a:latin typeface="Times New Roman" pitchFamily="18" charset="0"/>
                <a:cs typeface="Times New Roman" pitchFamily="18" charset="0"/>
              </a:rPr>
              <a:t> </a:t>
            </a:r>
            <a:r>
              <a:rPr lang="ru-RU" sz="2800" b="1" dirty="0" err="1" smtClean="0">
                <a:solidFill>
                  <a:srgbClr val="FF0000"/>
                </a:solidFill>
                <a:latin typeface="Times New Roman" pitchFamily="18" charset="0"/>
                <a:cs typeface="Times New Roman" pitchFamily="18" charset="0"/>
              </a:rPr>
              <a:t>жыланып</a:t>
            </a:r>
            <a:r>
              <a:rPr lang="ru-RU" sz="2800" b="1" dirty="0" smtClean="0">
                <a:solidFill>
                  <a:srgbClr val="FF0000"/>
                </a:solidFill>
                <a:latin typeface="Times New Roman" pitchFamily="18" charset="0"/>
                <a:cs typeface="Times New Roman" pitchFamily="18" charset="0"/>
              </a:rPr>
              <a:t>? Сен </a:t>
            </a:r>
            <a:r>
              <a:rPr lang="ru-RU" sz="2800" b="1" dirty="0" err="1" smtClean="0">
                <a:solidFill>
                  <a:srgbClr val="FF0000"/>
                </a:solidFill>
                <a:latin typeface="Times New Roman" pitchFamily="18" charset="0"/>
                <a:cs typeface="Times New Roman" pitchFamily="18" charset="0"/>
              </a:rPr>
              <a:t>нағыз </a:t>
            </a:r>
            <a:r>
              <a:rPr lang="ru-RU" sz="2800" b="1" dirty="0" smtClean="0">
                <a:solidFill>
                  <a:srgbClr val="FF0000"/>
                </a:solidFill>
                <a:latin typeface="Times New Roman" pitchFamily="18" charset="0"/>
                <a:cs typeface="Times New Roman" pitchFamily="18" charset="0"/>
              </a:rPr>
              <a:t>бай </a:t>
            </a:r>
            <a:r>
              <a:rPr lang="ru-RU" sz="2800" b="1" dirty="0" err="1" smtClean="0">
                <a:solidFill>
                  <a:srgbClr val="FF0000"/>
                </a:solidFill>
                <a:latin typeface="Times New Roman" pitchFamily="18" charset="0"/>
                <a:cs typeface="Times New Roman" pitchFamily="18" charset="0"/>
              </a:rPr>
              <a:t>адам</a:t>
            </a:r>
            <a:r>
              <a:rPr lang="ru-RU" sz="2800" b="1" dirty="0" smtClean="0">
                <a:solidFill>
                  <a:srgbClr val="FF0000"/>
                </a:solidFill>
                <a:latin typeface="Times New Roman" pitchFamily="18" charset="0"/>
                <a:cs typeface="Times New Roman" pitchFamily="18" charset="0"/>
              </a:rPr>
              <a:t> </a:t>
            </a:r>
            <a:r>
              <a:rPr lang="ru-RU" sz="2800" b="1" dirty="0" err="1" smtClean="0">
                <a:solidFill>
                  <a:srgbClr val="FF0000"/>
                </a:solidFill>
                <a:latin typeface="Times New Roman" pitchFamily="18" charset="0"/>
                <a:cs typeface="Times New Roman" pitchFamily="18" charset="0"/>
              </a:rPr>
              <a:t>емессің бе</a:t>
            </a:r>
            <a:r>
              <a:rPr lang="ru-RU" sz="2800" b="1" dirty="0" smtClean="0">
                <a:solidFill>
                  <a:srgbClr val="FF0000"/>
                </a:solidFill>
                <a:latin typeface="Times New Roman" pitchFamily="18" charset="0"/>
                <a:cs typeface="Times New Roman" pitchFamily="18" charset="0"/>
              </a:rPr>
              <a:t>? – </a:t>
            </a:r>
            <a:r>
              <a:rPr lang="ru-RU" sz="2800" b="1" dirty="0" err="1" smtClean="0">
                <a:solidFill>
                  <a:srgbClr val="FF0000"/>
                </a:solidFill>
                <a:latin typeface="Times New Roman" pitchFamily="18" charset="0"/>
                <a:cs typeface="Times New Roman" pitchFamily="18" charset="0"/>
              </a:rPr>
              <a:t>дейді</a:t>
            </a:r>
            <a:r>
              <a:rPr lang="ru-RU" sz="2800" b="1" dirty="0" smtClean="0">
                <a:solidFill>
                  <a:srgbClr val="FF0000"/>
                </a:solidFill>
                <a:latin typeface="Times New Roman" pitchFamily="18" charset="0"/>
                <a:cs typeface="Times New Roman" pitchFamily="18" charset="0"/>
              </a:rPr>
              <a:t>.</a:t>
            </a:r>
            <a:br>
              <a:rPr lang="ru-RU" sz="2800" b="1" dirty="0" smtClean="0">
                <a:solidFill>
                  <a:srgbClr val="FF0000"/>
                </a:solidFill>
                <a:latin typeface="Times New Roman" pitchFamily="18" charset="0"/>
                <a:cs typeface="Times New Roman" pitchFamily="18" charset="0"/>
              </a:rPr>
            </a:br>
            <a:r>
              <a:rPr lang="ru-RU" sz="2800" b="1" dirty="0" smtClean="0">
                <a:solidFill>
                  <a:srgbClr val="FF0000"/>
                </a:solidFill>
                <a:latin typeface="Times New Roman" pitchFamily="18" charset="0"/>
                <a:cs typeface="Times New Roman" pitchFamily="18" charset="0"/>
              </a:rPr>
              <a:t>- Мен </a:t>
            </a:r>
            <a:r>
              <a:rPr lang="ru-RU" sz="2800" b="1" dirty="0" err="1" smtClean="0">
                <a:solidFill>
                  <a:srgbClr val="FF0000"/>
                </a:solidFill>
                <a:latin typeface="Times New Roman" pitchFamily="18" charset="0"/>
                <a:cs typeface="Times New Roman" pitchFamily="18" charset="0"/>
              </a:rPr>
              <a:t>баймын</a:t>
            </a:r>
            <a:r>
              <a:rPr lang="ru-RU" sz="2800" b="1" dirty="0" smtClean="0">
                <a:solidFill>
                  <a:srgbClr val="FF0000"/>
                </a:solidFill>
                <a:latin typeface="Times New Roman" pitchFamily="18" charset="0"/>
                <a:cs typeface="Times New Roman" pitchFamily="18" charset="0"/>
              </a:rPr>
              <a:t> ба? – </a:t>
            </a:r>
            <a:r>
              <a:rPr lang="ru-RU" sz="2800" b="1" dirty="0" err="1" smtClean="0">
                <a:solidFill>
                  <a:srgbClr val="FF0000"/>
                </a:solidFill>
                <a:latin typeface="Times New Roman" pitchFamily="18" charset="0"/>
                <a:cs typeface="Times New Roman" pitchFamily="18" charset="0"/>
              </a:rPr>
              <a:t>деп</a:t>
            </a:r>
            <a:r>
              <a:rPr lang="ru-RU" sz="2800" b="1" dirty="0" smtClean="0">
                <a:solidFill>
                  <a:srgbClr val="FF0000"/>
                </a:solidFill>
                <a:latin typeface="Times New Roman" pitchFamily="18" charset="0"/>
                <a:cs typeface="Times New Roman" pitchFamily="18" charset="0"/>
              </a:rPr>
              <a:t> </a:t>
            </a:r>
            <a:r>
              <a:rPr lang="ru-RU" sz="2800" b="1" dirty="0" err="1" smtClean="0">
                <a:solidFill>
                  <a:srgbClr val="FF0000"/>
                </a:solidFill>
                <a:latin typeface="Times New Roman" pitchFamily="18" charset="0"/>
                <a:cs typeface="Times New Roman" pitchFamily="18" charset="0"/>
              </a:rPr>
              <a:t>жігіт</a:t>
            </a:r>
            <a:r>
              <a:rPr lang="ru-RU" sz="2800" b="1" dirty="0" smtClean="0">
                <a:solidFill>
                  <a:srgbClr val="FF0000"/>
                </a:solidFill>
                <a:latin typeface="Times New Roman" pitchFamily="18" charset="0"/>
                <a:cs typeface="Times New Roman" pitchFamily="18" charset="0"/>
              </a:rPr>
              <a:t> </a:t>
            </a:r>
            <a:r>
              <a:rPr lang="ru-RU" sz="2800" b="1" dirty="0" err="1" smtClean="0">
                <a:solidFill>
                  <a:srgbClr val="FF0000"/>
                </a:solidFill>
                <a:latin typeface="Times New Roman" pitchFamily="18" charset="0"/>
                <a:cs typeface="Times New Roman" pitchFamily="18" charset="0"/>
              </a:rPr>
              <a:t>таң қалады.</a:t>
            </a:r>
            <a:r>
              <a:rPr lang="ru-RU" sz="2800" b="1" dirty="0" smtClean="0">
                <a:solidFill>
                  <a:srgbClr val="FF0000"/>
                </a:solidFill>
                <a:latin typeface="Times New Roman" pitchFamily="18" charset="0"/>
                <a:cs typeface="Times New Roman" pitchFamily="18" charset="0"/>
              </a:rPr>
              <a:t> – </a:t>
            </a:r>
            <a:r>
              <a:rPr lang="ru-RU" sz="2800" b="1" dirty="0" err="1" smtClean="0">
                <a:solidFill>
                  <a:srgbClr val="FF0000"/>
                </a:solidFill>
                <a:latin typeface="Times New Roman" pitchFamily="18" charset="0"/>
                <a:cs typeface="Times New Roman" pitchFamily="18" charset="0"/>
              </a:rPr>
              <a:t>Ол</a:t>
            </a:r>
            <a:r>
              <a:rPr lang="ru-RU" sz="2800" b="1" dirty="0" smtClean="0">
                <a:solidFill>
                  <a:srgbClr val="FF0000"/>
                </a:solidFill>
                <a:latin typeface="Times New Roman" pitchFamily="18" charset="0"/>
                <a:cs typeface="Times New Roman" pitchFamily="18" charset="0"/>
              </a:rPr>
              <a:t> </a:t>
            </a:r>
            <a:r>
              <a:rPr lang="ru-RU" sz="2800" b="1" dirty="0" err="1" smtClean="0">
                <a:solidFill>
                  <a:srgbClr val="FF0000"/>
                </a:solidFill>
                <a:latin typeface="Times New Roman" pitchFamily="18" charset="0"/>
                <a:cs typeface="Times New Roman" pitchFamily="18" charset="0"/>
              </a:rPr>
              <a:t>қандай байлық?</a:t>
            </a:r>
            <a:r>
              <a:rPr lang="ru-RU" sz="2800" b="1" dirty="0" smtClean="0">
                <a:solidFill>
                  <a:srgbClr val="FF0000"/>
                </a:solidFill>
                <a:latin typeface="Times New Roman" pitchFamily="18" charset="0"/>
                <a:cs typeface="Times New Roman" pitchFamily="18" charset="0"/>
              </a:rPr>
              <a:t/>
            </a:r>
            <a:br>
              <a:rPr lang="ru-RU" sz="2800" b="1" dirty="0" smtClean="0">
                <a:solidFill>
                  <a:srgbClr val="FF0000"/>
                </a:solidFill>
                <a:latin typeface="Times New Roman" pitchFamily="18" charset="0"/>
                <a:cs typeface="Times New Roman" pitchFamily="18" charset="0"/>
              </a:rPr>
            </a:br>
            <a:r>
              <a:rPr lang="ru-RU" sz="2800" b="1" dirty="0" smtClean="0">
                <a:solidFill>
                  <a:srgbClr val="FF0000"/>
                </a:solidFill>
                <a:latin typeface="Times New Roman" pitchFamily="18" charset="0"/>
                <a:cs typeface="Times New Roman" pitchFamily="18" charset="0"/>
              </a:rPr>
              <a:t>- </a:t>
            </a:r>
            <a:r>
              <a:rPr lang="ru-RU" sz="2800" b="1" dirty="0" err="1" smtClean="0">
                <a:solidFill>
                  <a:srgbClr val="FF0000"/>
                </a:solidFill>
                <a:latin typeface="Times New Roman" pitchFamily="18" charset="0"/>
                <a:cs typeface="Times New Roman" pitchFamily="18" charset="0"/>
              </a:rPr>
              <a:t>Сенің көздерің ше</a:t>
            </a:r>
            <a:r>
              <a:rPr lang="ru-RU" sz="2800" b="1" dirty="0" smtClean="0">
                <a:solidFill>
                  <a:srgbClr val="FF0000"/>
                </a:solidFill>
                <a:latin typeface="Times New Roman" pitchFamily="18" charset="0"/>
                <a:cs typeface="Times New Roman" pitchFamily="18" charset="0"/>
              </a:rPr>
              <a:t>? </a:t>
            </a:r>
            <a:r>
              <a:rPr lang="ru-RU" sz="2800" b="1" dirty="0" err="1" smtClean="0">
                <a:solidFill>
                  <a:srgbClr val="FF0000"/>
                </a:solidFill>
                <a:latin typeface="Times New Roman" pitchFamily="18" charset="0"/>
                <a:cs typeface="Times New Roman" pitchFamily="18" charset="0"/>
              </a:rPr>
              <a:t>Бір</a:t>
            </a:r>
            <a:r>
              <a:rPr lang="ru-RU" sz="2800" b="1" dirty="0" smtClean="0">
                <a:solidFill>
                  <a:srgbClr val="FF0000"/>
                </a:solidFill>
                <a:latin typeface="Times New Roman" pitchFamily="18" charset="0"/>
                <a:cs typeface="Times New Roman" pitchFamily="18" charset="0"/>
              </a:rPr>
              <a:t> </a:t>
            </a:r>
            <a:r>
              <a:rPr lang="ru-RU" sz="2800" b="1" dirty="0" err="1" smtClean="0">
                <a:solidFill>
                  <a:srgbClr val="FF0000"/>
                </a:solidFill>
                <a:latin typeface="Times New Roman" pitchFamily="18" charset="0"/>
                <a:cs typeface="Times New Roman" pitchFamily="18" charset="0"/>
              </a:rPr>
              <a:t>көзіңді біреуге</a:t>
            </a:r>
            <a:r>
              <a:rPr lang="ru-RU" sz="2800" b="1" dirty="0" smtClean="0">
                <a:solidFill>
                  <a:srgbClr val="FF0000"/>
                </a:solidFill>
                <a:latin typeface="Times New Roman" pitchFamily="18" charset="0"/>
                <a:cs typeface="Times New Roman" pitchFamily="18" charset="0"/>
              </a:rPr>
              <a:t> </a:t>
            </a:r>
            <a:r>
              <a:rPr lang="ru-RU" sz="2800" b="1" dirty="0" err="1" smtClean="0">
                <a:solidFill>
                  <a:srgbClr val="FF0000"/>
                </a:solidFill>
                <a:latin typeface="Times New Roman" pitchFamily="18" charset="0"/>
                <a:cs typeface="Times New Roman" pitchFamily="18" charset="0"/>
              </a:rPr>
              <a:t>қаншаға сатып</a:t>
            </a:r>
            <a:r>
              <a:rPr lang="ru-RU" sz="2800" b="1" dirty="0" smtClean="0">
                <a:solidFill>
                  <a:srgbClr val="FF0000"/>
                </a:solidFill>
                <a:latin typeface="Times New Roman" pitchFamily="18" charset="0"/>
                <a:cs typeface="Times New Roman" pitchFamily="18" charset="0"/>
              </a:rPr>
              <a:t> </a:t>
            </a:r>
            <a:r>
              <a:rPr lang="ru-RU" sz="2800" b="1" dirty="0" err="1" smtClean="0">
                <a:solidFill>
                  <a:srgbClr val="FF0000"/>
                </a:solidFill>
                <a:latin typeface="Times New Roman" pitchFamily="18" charset="0"/>
                <a:cs typeface="Times New Roman" pitchFamily="18" charset="0"/>
              </a:rPr>
              <a:t>берер</a:t>
            </a:r>
            <a:r>
              <a:rPr lang="ru-RU" sz="2800" b="1" dirty="0" smtClean="0">
                <a:solidFill>
                  <a:srgbClr val="FF0000"/>
                </a:solidFill>
                <a:latin typeface="Times New Roman" pitchFamily="18" charset="0"/>
                <a:cs typeface="Times New Roman" pitchFamily="18" charset="0"/>
              </a:rPr>
              <a:t> </a:t>
            </a:r>
            <a:r>
              <a:rPr lang="ru-RU" sz="2800" b="1" dirty="0" err="1" smtClean="0">
                <a:solidFill>
                  <a:srgbClr val="FF0000"/>
                </a:solidFill>
                <a:latin typeface="Times New Roman" pitchFamily="18" charset="0"/>
                <a:cs typeface="Times New Roman" pitchFamily="18" charset="0"/>
              </a:rPr>
              <a:t>едің?</a:t>
            </a:r>
            <a:r>
              <a:rPr lang="ru-RU" sz="2800" b="1" dirty="0" smtClean="0">
                <a:solidFill>
                  <a:srgbClr val="FF0000"/>
                </a:solidFill>
                <a:latin typeface="Times New Roman" pitchFamily="18" charset="0"/>
                <a:cs typeface="Times New Roman" pitchFamily="18" charset="0"/>
              </a:rPr>
              <a:t> – </a:t>
            </a:r>
            <a:r>
              <a:rPr lang="ru-RU" sz="2800" b="1" dirty="0" err="1" smtClean="0">
                <a:solidFill>
                  <a:srgbClr val="FF0000"/>
                </a:solidFill>
                <a:latin typeface="Times New Roman" pitchFamily="18" charset="0"/>
                <a:cs typeface="Times New Roman" pitchFamily="18" charset="0"/>
              </a:rPr>
              <a:t>деп</a:t>
            </a:r>
            <a:r>
              <a:rPr lang="ru-RU" sz="2800" b="1" dirty="0" smtClean="0">
                <a:solidFill>
                  <a:srgbClr val="FF0000"/>
                </a:solidFill>
                <a:latin typeface="Times New Roman" pitchFamily="18" charset="0"/>
                <a:cs typeface="Times New Roman" pitchFamily="18" charset="0"/>
              </a:rPr>
              <a:t> </a:t>
            </a:r>
            <a:r>
              <a:rPr lang="ru-RU" sz="2800" b="1" dirty="0" err="1" smtClean="0">
                <a:solidFill>
                  <a:srgbClr val="FF0000"/>
                </a:solidFill>
                <a:latin typeface="Times New Roman" pitchFamily="18" charset="0"/>
                <a:cs typeface="Times New Roman" pitchFamily="18" charset="0"/>
              </a:rPr>
              <a:t>сұрайды қарт.</a:t>
            </a:r>
            <a:endParaRPr lang="ru-RU" sz="2800" dirty="0"/>
          </a:p>
        </p:txBody>
      </p:sp>
      <p:sp>
        <p:nvSpPr>
          <p:cNvPr id="5" name="5-конечная звезда 4">
            <a:hlinkClick r:id="rId4" action="ppaction://hlinkfile"/>
          </p:cNvPr>
          <p:cNvSpPr/>
          <p:nvPr/>
        </p:nvSpPr>
        <p:spPr>
          <a:xfrm>
            <a:off x="7956376" y="4365104"/>
            <a:ext cx="936104" cy="936104"/>
          </a:xfrm>
          <a:prstGeom prst="star5">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ustDataLst>
      <p:tags r:id="rId1"/>
    </p:custDataLst>
  </p:cSld>
  <p:clrMapOvr>
    <a:masterClrMapping/>
  </p:clrMapOvr>
  <p:transition advTm="1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ramki-vsem.ru/fon/fon-priroda20.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 name="TextBox 2"/>
          <p:cNvSpPr txBox="1">
            <a:spLocks noChangeArrowheads="1"/>
          </p:cNvSpPr>
          <p:nvPr/>
        </p:nvSpPr>
        <p:spPr bwMode="auto">
          <a:xfrm>
            <a:off x="358775" y="1196752"/>
            <a:ext cx="8785225" cy="1384995"/>
          </a:xfrm>
          <a:prstGeom prst="rect">
            <a:avLst/>
          </a:prstGeom>
          <a:noFill/>
          <a:ln w="9525">
            <a:noFill/>
            <a:miter lim="800000"/>
            <a:headEnd/>
            <a:tailEnd/>
          </a:ln>
        </p:spPr>
        <p:txBody>
          <a:bodyPr>
            <a:spAutoFit/>
          </a:bodyPr>
          <a:lstStyle/>
          <a:p>
            <a:r>
              <a:rPr lang="ru-RU" b="1" dirty="0">
                <a:solidFill>
                  <a:srgbClr val="FF0000"/>
                </a:solidFill>
                <a:latin typeface="Times New Roman" pitchFamily="18" charset="0"/>
                <a:cs typeface="Times New Roman" pitchFamily="18" charset="0"/>
              </a:rPr>
              <a:t/>
            </a:r>
            <a:br>
              <a:rPr lang="ru-RU" b="1" dirty="0">
                <a:solidFill>
                  <a:srgbClr val="FF0000"/>
                </a:solidFill>
                <a:latin typeface="Times New Roman" pitchFamily="18" charset="0"/>
                <a:cs typeface="Times New Roman" pitchFamily="18" charset="0"/>
              </a:rPr>
            </a:br>
            <a:r>
              <a:rPr lang="ru-RU" b="1" dirty="0" err="1">
                <a:solidFill>
                  <a:srgbClr val="FF0000"/>
                </a:solidFill>
                <a:latin typeface="Times New Roman" pitchFamily="18" charset="0"/>
                <a:cs typeface="Times New Roman" pitchFamily="18" charset="0"/>
              </a:rPr>
              <a:t>-</a:t>
            </a:r>
            <a:r>
              <a:rPr lang="ru-RU" sz="2400" b="1" dirty="0" err="1">
                <a:solidFill>
                  <a:srgbClr val="FF0000"/>
                </a:solidFill>
                <a:latin typeface="Times New Roman" pitchFamily="18" charset="0"/>
                <a:cs typeface="Times New Roman" pitchFamily="18" charset="0"/>
              </a:rPr>
              <a:t>Оның </a:t>
            </a:r>
            <a:r>
              <a:rPr lang="ru-RU" sz="2400" b="1" dirty="0">
                <a:solidFill>
                  <a:srgbClr val="FF0000"/>
                </a:solidFill>
                <a:latin typeface="Times New Roman" pitchFamily="18" charset="0"/>
                <a:cs typeface="Times New Roman" pitchFamily="18" charset="0"/>
              </a:rPr>
              <a:t>не?! – </a:t>
            </a:r>
            <a:r>
              <a:rPr lang="ru-RU" sz="2400" b="1" dirty="0" err="1">
                <a:solidFill>
                  <a:srgbClr val="FF0000"/>
                </a:solidFill>
                <a:latin typeface="Times New Roman" pitchFamily="18" charset="0"/>
                <a:cs typeface="Times New Roman" pitchFamily="18" charset="0"/>
              </a:rPr>
              <a:t>деп</a:t>
            </a:r>
            <a:r>
              <a:rPr lang="ru-RU" sz="2400" b="1" dirty="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шошып</a:t>
            </a:r>
            <a:r>
              <a:rPr lang="ru-RU" sz="2400" b="1" dirty="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кетеді</a:t>
            </a:r>
            <a:r>
              <a:rPr lang="ru-RU" sz="2400" b="1" dirty="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жігіт</a:t>
            </a:r>
            <a:r>
              <a:rPr lang="ru-RU" sz="2400" b="1" dirty="0">
                <a:solidFill>
                  <a:srgbClr val="FF0000"/>
                </a:solidFill>
                <a:latin typeface="Times New Roman" pitchFamily="18" charset="0"/>
                <a:cs typeface="Times New Roman" pitchFamily="18" charset="0"/>
              </a:rPr>
              <a:t>, — </a:t>
            </a:r>
            <a:r>
              <a:rPr lang="ru-RU" sz="2400" b="1" dirty="0" err="1">
                <a:solidFill>
                  <a:srgbClr val="FF0000"/>
                </a:solidFill>
                <a:latin typeface="Times New Roman" pitchFamily="18" charset="0"/>
                <a:cs typeface="Times New Roman" pitchFamily="18" charset="0"/>
              </a:rPr>
              <a:t>көзімді ешқандай байлыққа айырбастамаймын</a:t>
            </a:r>
            <a:r>
              <a:rPr lang="ru-RU" sz="2400" b="1" dirty="0">
                <a:solidFill>
                  <a:srgbClr val="FF0000"/>
                </a:solidFill>
                <a:latin typeface="Times New Roman" pitchFamily="18" charset="0"/>
                <a:cs typeface="Times New Roman" pitchFamily="18" charset="0"/>
              </a:rPr>
              <a:t>.</a:t>
            </a:r>
            <a:r>
              <a:rPr lang="ru-RU" sz="2400" b="1" dirty="0">
                <a:solidFill>
                  <a:srgbClr val="FF0000"/>
                </a:solidFill>
              </a:rPr>
              <a:t/>
            </a:r>
            <a:br>
              <a:rPr lang="ru-RU" sz="2400" b="1" dirty="0">
                <a:solidFill>
                  <a:srgbClr val="FF0000"/>
                </a:solidFill>
              </a:rPr>
            </a:br>
            <a:endParaRPr lang="ru-RU" dirty="0">
              <a:solidFill>
                <a:srgbClr val="FF0000"/>
              </a:solidFill>
            </a:endParaRPr>
          </a:p>
        </p:txBody>
      </p:sp>
      <p:sp>
        <p:nvSpPr>
          <p:cNvPr id="4" name="Прямоугольник 3"/>
          <p:cNvSpPr>
            <a:spLocks noChangeArrowheads="1"/>
          </p:cNvSpPr>
          <p:nvPr/>
        </p:nvSpPr>
        <p:spPr bwMode="auto">
          <a:xfrm>
            <a:off x="0" y="2276872"/>
            <a:ext cx="8351837" cy="3416320"/>
          </a:xfrm>
          <a:prstGeom prst="rect">
            <a:avLst/>
          </a:prstGeom>
          <a:noFill/>
          <a:ln w="9525">
            <a:noFill/>
            <a:miter lim="800000"/>
            <a:headEnd/>
            <a:tailEnd/>
          </a:ln>
        </p:spPr>
        <p:txBody>
          <a:bodyPr wrap="square">
            <a:spAutoFit/>
          </a:bodyPr>
          <a:lstStyle/>
          <a:p>
            <a:pPr marL="571500" indent="-571500">
              <a:buFontTx/>
              <a:buChar char="-"/>
            </a:pPr>
            <a:r>
              <a:rPr lang="ru-RU" sz="2400" b="1" dirty="0" smtClean="0">
                <a:solidFill>
                  <a:srgbClr val="FF0000"/>
                </a:solidFill>
                <a:latin typeface="Times New Roman" pitchFamily="18" charset="0"/>
                <a:cs typeface="Times New Roman" pitchFamily="18" charset="0"/>
              </a:rPr>
              <a:t>Ал </a:t>
            </a:r>
            <a:r>
              <a:rPr lang="ru-RU" sz="2400" b="1" dirty="0" err="1">
                <a:solidFill>
                  <a:srgbClr val="FF0000"/>
                </a:solidFill>
                <a:latin typeface="Times New Roman" pitchFamily="18" charset="0"/>
                <a:cs typeface="Times New Roman" pitchFamily="18" charset="0"/>
              </a:rPr>
              <a:t>енді</a:t>
            </a:r>
            <a:r>
              <a:rPr lang="ru-RU" sz="2400" b="1" dirty="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екі</a:t>
            </a:r>
            <a:r>
              <a:rPr lang="ru-RU" sz="2400" b="1" dirty="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қолың</a:t>
            </a:r>
            <a:r>
              <a:rPr lang="ru-RU" sz="2400" b="1" dirty="0">
                <a:solidFill>
                  <a:srgbClr val="FF0000"/>
                </a:solidFill>
                <a:latin typeface="Times New Roman" pitchFamily="18" charset="0"/>
                <a:cs typeface="Times New Roman" pitchFamily="18" charset="0"/>
              </a:rPr>
              <a:t> мен </a:t>
            </a:r>
            <a:r>
              <a:rPr lang="ru-RU" sz="2400" b="1" dirty="0" err="1">
                <a:solidFill>
                  <a:srgbClr val="FF0000"/>
                </a:solidFill>
                <a:latin typeface="Times New Roman" pitchFamily="18" charset="0"/>
                <a:cs typeface="Times New Roman" pitchFamily="18" charset="0"/>
              </a:rPr>
              <a:t>аяғыңның</a:t>
            </a:r>
            <a:r>
              <a:rPr lang="ru-RU" sz="2400" b="1" dirty="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біреуін</a:t>
            </a:r>
            <a:r>
              <a:rPr lang="ru-RU" sz="2400" b="1" dirty="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алтынға</a:t>
            </a:r>
            <a:r>
              <a:rPr lang="ru-RU" sz="2400" b="1" dirty="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айырбастар</a:t>
            </a:r>
            <a:r>
              <a:rPr lang="ru-RU" sz="2400" b="1" dirty="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ма</a:t>
            </a:r>
            <a:r>
              <a:rPr lang="ru-RU" sz="2400" b="1" dirty="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едің</a:t>
            </a:r>
            <a:r>
              <a:rPr lang="ru-RU" sz="2400" b="1" dirty="0">
                <a:solidFill>
                  <a:srgbClr val="FF0000"/>
                </a:solidFill>
                <a:latin typeface="Times New Roman" pitchFamily="18" charset="0"/>
                <a:cs typeface="Times New Roman" pitchFamily="18" charset="0"/>
              </a:rPr>
              <a:t>?</a:t>
            </a:r>
            <a:br>
              <a:rPr lang="ru-RU" sz="2400" b="1" dirty="0">
                <a:solidFill>
                  <a:srgbClr val="FF0000"/>
                </a:solidFill>
                <a:latin typeface="Times New Roman" pitchFamily="18" charset="0"/>
                <a:cs typeface="Times New Roman" pitchFamily="18" charset="0"/>
              </a:rPr>
            </a:br>
            <a:r>
              <a:rPr lang="ru-RU" sz="2400" b="1" dirty="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Жоқ</a:t>
            </a:r>
            <a:r>
              <a:rPr lang="ru-RU" sz="2400" b="1" dirty="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ешқайсысын</a:t>
            </a:r>
            <a:r>
              <a:rPr lang="ru-RU" sz="2400" b="1" dirty="0">
                <a:solidFill>
                  <a:srgbClr val="FF0000"/>
                </a:solidFill>
                <a:latin typeface="Times New Roman" pitchFamily="18" charset="0"/>
                <a:cs typeface="Times New Roman" pitchFamily="18" charset="0"/>
              </a:rPr>
              <a:t> да </a:t>
            </a:r>
            <a:r>
              <a:rPr lang="ru-RU" sz="2400" b="1" dirty="0" err="1">
                <a:solidFill>
                  <a:srgbClr val="FF0000"/>
                </a:solidFill>
                <a:latin typeface="Times New Roman" pitchFamily="18" charset="0"/>
                <a:cs typeface="Times New Roman" pitchFamily="18" charset="0"/>
              </a:rPr>
              <a:t>алтынға</a:t>
            </a:r>
            <a:r>
              <a:rPr lang="ru-RU" sz="2400" b="1" dirty="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айырбастамаймын</a:t>
            </a:r>
            <a:r>
              <a:rPr lang="ru-RU" sz="2400" b="1" dirty="0">
                <a:solidFill>
                  <a:srgbClr val="FF0000"/>
                </a:solidFill>
                <a:latin typeface="Times New Roman" pitchFamily="18" charset="0"/>
                <a:cs typeface="Times New Roman" pitchFamily="18" charset="0"/>
              </a:rPr>
              <a:t>, — </a:t>
            </a:r>
            <a:r>
              <a:rPr lang="ru-RU" sz="2400" b="1" dirty="0" err="1">
                <a:solidFill>
                  <a:srgbClr val="FF0000"/>
                </a:solidFill>
                <a:latin typeface="Times New Roman" pitchFamily="18" charset="0"/>
                <a:cs typeface="Times New Roman" pitchFamily="18" charset="0"/>
              </a:rPr>
              <a:t>дейді</a:t>
            </a:r>
            <a:r>
              <a:rPr lang="ru-RU" sz="2400" b="1" dirty="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жігіт</a:t>
            </a:r>
            <a:r>
              <a:rPr lang="ru-RU" sz="2400" b="1" dirty="0">
                <a:solidFill>
                  <a:srgbClr val="FF0000"/>
                </a:solidFill>
                <a:latin typeface="Times New Roman" pitchFamily="18" charset="0"/>
                <a:cs typeface="Times New Roman" pitchFamily="18" charset="0"/>
              </a:rPr>
              <a:t>.</a:t>
            </a:r>
            <a:br>
              <a:rPr lang="ru-RU" sz="2400" b="1" dirty="0">
                <a:solidFill>
                  <a:srgbClr val="FF0000"/>
                </a:solidFill>
                <a:latin typeface="Times New Roman" pitchFamily="18" charset="0"/>
                <a:cs typeface="Times New Roman" pitchFamily="18" charset="0"/>
              </a:rPr>
            </a:br>
            <a:r>
              <a:rPr lang="ru-RU" sz="2400" b="1" dirty="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Міне</a:t>
            </a:r>
            <a:r>
              <a:rPr lang="ru-RU" sz="2400" b="1" dirty="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көрдің</a:t>
            </a:r>
            <a:r>
              <a:rPr lang="ru-RU" sz="2400" b="1" dirty="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бе</a:t>
            </a:r>
            <a:r>
              <a:rPr lang="ru-RU" sz="2400" b="1" dirty="0">
                <a:solidFill>
                  <a:srgbClr val="FF0000"/>
                </a:solidFill>
                <a:latin typeface="Times New Roman" pitchFamily="18" charset="0"/>
                <a:cs typeface="Times New Roman" pitchFamily="18" charset="0"/>
              </a:rPr>
              <a:t>, сен </a:t>
            </a:r>
            <a:r>
              <a:rPr lang="ru-RU" sz="2400" b="1" dirty="0" err="1">
                <a:solidFill>
                  <a:srgbClr val="FF0000"/>
                </a:solidFill>
                <a:latin typeface="Times New Roman" pitchFamily="18" charset="0"/>
                <a:cs typeface="Times New Roman" pitchFamily="18" charset="0"/>
              </a:rPr>
              <a:t>өте</a:t>
            </a:r>
            <a:r>
              <a:rPr lang="ru-RU" sz="2400" b="1" dirty="0">
                <a:solidFill>
                  <a:srgbClr val="FF0000"/>
                </a:solidFill>
                <a:latin typeface="Times New Roman" pitchFamily="18" charset="0"/>
                <a:cs typeface="Times New Roman" pitchFamily="18" charset="0"/>
              </a:rPr>
              <a:t> бай </a:t>
            </a:r>
            <a:r>
              <a:rPr lang="ru-RU" sz="2400" b="1" dirty="0" err="1" smtClean="0">
                <a:solidFill>
                  <a:srgbClr val="FF0000"/>
                </a:solidFill>
                <a:latin typeface="Times New Roman" pitchFamily="18" charset="0"/>
                <a:cs typeface="Times New Roman" pitchFamily="18" charset="0"/>
              </a:rPr>
              <a:t>адамсың</a:t>
            </a:r>
            <a:r>
              <a:rPr lang="ru-RU" sz="2400" b="1" dirty="0" smtClean="0">
                <a:solidFill>
                  <a:srgbClr val="FF0000"/>
                </a:solidFill>
                <a:latin typeface="Times New Roman" pitchFamily="18" charset="0"/>
                <a:cs typeface="Times New Roman" pitchFamily="18" charset="0"/>
              </a:rPr>
              <a:t>.</a:t>
            </a:r>
          </a:p>
          <a:p>
            <a:pPr lvl="0"/>
            <a:r>
              <a:rPr lang="ru-RU" sz="2400" b="1" dirty="0" smtClean="0">
                <a:solidFill>
                  <a:srgbClr val="FF0000"/>
                </a:solidFill>
                <a:latin typeface="Times New Roman" pitchFamily="18" charset="0"/>
                <a:cs typeface="Times New Roman" pitchFamily="18" charset="0"/>
              </a:rPr>
              <a:t>       </a:t>
            </a:r>
            <a:r>
              <a:rPr lang="ru-RU" sz="2400" b="1" dirty="0" err="1" smtClean="0">
                <a:solidFill>
                  <a:srgbClr val="FF0000"/>
                </a:solidFill>
                <a:latin typeface="Times New Roman" pitchFamily="18" charset="0"/>
                <a:cs typeface="Times New Roman" pitchFamily="18" charset="0"/>
              </a:rPr>
              <a:t>Адамның ең үлкен байлығы </a:t>
            </a:r>
            <a:r>
              <a:rPr lang="ru-RU" sz="2400" b="1" dirty="0" smtClean="0">
                <a:solidFill>
                  <a:srgbClr val="FF0000"/>
                </a:solidFill>
                <a:latin typeface="Times New Roman" pitchFamily="18" charset="0"/>
                <a:cs typeface="Times New Roman" pitchFamily="18" charset="0"/>
              </a:rPr>
              <a:t>— </a:t>
            </a:r>
            <a:r>
              <a:rPr lang="ru-RU" sz="2400" b="1" dirty="0" err="1" smtClean="0">
                <a:solidFill>
                  <a:srgbClr val="FF0000"/>
                </a:solidFill>
                <a:latin typeface="Times New Roman" pitchFamily="18" charset="0"/>
                <a:cs typeface="Times New Roman" pitchFamily="18" charset="0"/>
              </a:rPr>
              <a:t>күш-қуаты </a:t>
            </a:r>
            <a:r>
              <a:rPr lang="ru-RU" sz="2400" b="1" dirty="0" smtClean="0">
                <a:solidFill>
                  <a:srgbClr val="FF0000"/>
                </a:solidFill>
                <a:latin typeface="Times New Roman" pitchFamily="18" charset="0"/>
                <a:cs typeface="Times New Roman" pitchFamily="18" charset="0"/>
              </a:rPr>
              <a:t>мен </a:t>
            </a:r>
            <a:r>
              <a:rPr lang="ru-RU" sz="2400" b="1" dirty="0" err="1" smtClean="0">
                <a:solidFill>
                  <a:srgbClr val="FF0000"/>
                </a:solidFill>
                <a:latin typeface="Times New Roman" pitchFamily="18" charset="0"/>
                <a:cs typeface="Times New Roman" pitchFamily="18" charset="0"/>
              </a:rPr>
              <a:t>денсаулығы</a:t>
            </a:r>
            <a:r>
              <a:rPr lang="ru-RU" sz="2400" b="1" dirty="0" smtClean="0">
                <a:solidFill>
                  <a:srgbClr val="FF0000"/>
                </a:solidFill>
                <a:latin typeface="Times New Roman" pitchFamily="18" charset="0"/>
                <a:cs typeface="Times New Roman" pitchFamily="18" charset="0"/>
              </a:rPr>
              <a:t>, — </a:t>
            </a:r>
            <a:r>
              <a:rPr lang="ru-RU" sz="2400" b="1" dirty="0" err="1" smtClean="0">
                <a:solidFill>
                  <a:srgbClr val="FF0000"/>
                </a:solidFill>
                <a:latin typeface="Times New Roman" pitchFamily="18" charset="0"/>
                <a:cs typeface="Times New Roman" pitchFamily="18" charset="0"/>
              </a:rPr>
              <a:t>дейді</a:t>
            </a:r>
            <a:r>
              <a:rPr lang="ru-RU" sz="2400" b="1" dirty="0" smtClean="0">
                <a:solidFill>
                  <a:srgbClr val="FF0000"/>
                </a:solidFill>
                <a:latin typeface="Times New Roman" pitchFamily="18" charset="0"/>
                <a:cs typeface="Times New Roman" pitchFamily="18" charset="0"/>
              </a:rPr>
              <a:t> </a:t>
            </a:r>
            <a:r>
              <a:rPr lang="ru-RU" sz="2400" b="1" dirty="0" err="1" smtClean="0">
                <a:solidFill>
                  <a:srgbClr val="FF0000"/>
                </a:solidFill>
                <a:latin typeface="Times New Roman" pitchFamily="18" charset="0"/>
                <a:cs typeface="Times New Roman" pitchFamily="18" charset="0"/>
              </a:rPr>
              <a:t>қарт</a:t>
            </a:r>
            <a:r>
              <a:rPr lang="ru-RU" sz="2400" b="1" dirty="0" smtClean="0">
                <a:solidFill>
                  <a:srgbClr val="FF0000"/>
                </a:solidFill>
                <a:latin typeface="Times New Roman" pitchFamily="18" charset="0"/>
                <a:cs typeface="Times New Roman" pitchFamily="18" charset="0"/>
              </a:rPr>
              <a:t>.</a:t>
            </a:r>
          </a:p>
          <a:p>
            <a:pPr lvl="0"/>
            <a:r>
              <a:rPr lang="ru-RU" sz="2400" b="1" dirty="0" smtClean="0">
                <a:solidFill>
                  <a:srgbClr val="FF0000"/>
                </a:solidFill>
                <a:latin typeface="Times New Roman" pitchFamily="18" charset="0"/>
                <a:cs typeface="Times New Roman" pitchFamily="18" charset="0"/>
              </a:rPr>
              <a:t> </a:t>
            </a:r>
            <a:r>
              <a:rPr lang="ru-RU" sz="2400" b="1" dirty="0">
                <a:solidFill>
                  <a:srgbClr val="FF0000"/>
                </a:solidFill>
                <a:latin typeface="Times New Roman" pitchFamily="18" charset="0"/>
                <a:cs typeface="Times New Roman" pitchFamily="18" charset="0"/>
              </a:rPr>
              <a:t>– Оны </a:t>
            </a:r>
            <a:r>
              <a:rPr lang="ru-RU" sz="2400" b="1" dirty="0" err="1">
                <a:solidFill>
                  <a:srgbClr val="FF0000"/>
                </a:solidFill>
                <a:latin typeface="Times New Roman" pitchFamily="18" charset="0"/>
                <a:cs typeface="Times New Roman" pitchFamily="18" charset="0"/>
              </a:rPr>
              <a:t>ақшаға сатып</a:t>
            </a:r>
            <a:r>
              <a:rPr lang="ru-RU" sz="2400" b="1" dirty="0">
                <a:solidFill>
                  <a:srgbClr val="FF0000"/>
                </a:solidFill>
                <a:latin typeface="Times New Roman" pitchFamily="18" charset="0"/>
                <a:cs typeface="Times New Roman" pitchFamily="18" charset="0"/>
              </a:rPr>
              <a:t> ала </a:t>
            </a:r>
            <a:r>
              <a:rPr lang="ru-RU" sz="2400" b="1" dirty="0" err="1">
                <a:solidFill>
                  <a:srgbClr val="FF0000"/>
                </a:solidFill>
                <a:latin typeface="Times New Roman" pitchFamily="18" charset="0"/>
                <a:cs typeface="Times New Roman" pitchFamily="18" charset="0"/>
              </a:rPr>
              <a:t>алмайсың</a:t>
            </a:r>
            <a:r>
              <a:rPr lang="ru-RU" sz="2400" b="1" dirty="0">
                <a:solidFill>
                  <a:srgbClr val="FF0000"/>
                </a:solidFill>
                <a:latin typeface="Times New Roman" pitchFamily="18" charset="0"/>
                <a:cs typeface="Times New Roman" pitchFamily="18" charset="0"/>
              </a:rPr>
              <a:t>.</a:t>
            </a:r>
            <a:br>
              <a:rPr lang="ru-RU" sz="2400" b="1" dirty="0">
                <a:solidFill>
                  <a:srgbClr val="FF0000"/>
                </a:solidFill>
                <a:latin typeface="Times New Roman" pitchFamily="18" charset="0"/>
                <a:cs typeface="Times New Roman" pitchFamily="18" charset="0"/>
              </a:rPr>
            </a:br>
            <a:r>
              <a:rPr lang="ru-RU" sz="2400" b="1" dirty="0" err="1" smtClean="0">
                <a:solidFill>
                  <a:srgbClr val="FF0000"/>
                </a:solidFill>
                <a:latin typeface="Times New Roman" pitchFamily="18" charset="0"/>
                <a:cs typeface="Times New Roman" pitchFamily="18" charset="0"/>
              </a:rPr>
              <a:t>Қарт </a:t>
            </a:r>
            <a:r>
              <a:rPr lang="ru-RU" sz="2400" b="1" dirty="0" err="1">
                <a:solidFill>
                  <a:srgbClr val="FF0000"/>
                </a:solidFill>
                <a:latin typeface="Times New Roman" pitchFamily="18" charset="0"/>
                <a:cs typeface="Times New Roman" pitchFamily="18" charset="0"/>
              </a:rPr>
              <a:t>осыны</a:t>
            </a:r>
            <a:r>
              <a:rPr lang="ru-RU" sz="2400" b="1" dirty="0">
                <a:solidFill>
                  <a:srgbClr val="FF0000"/>
                </a:solidFill>
                <a:latin typeface="Times New Roman" pitchFamily="18" charset="0"/>
                <a:cs typeface="Times New Roman" pitchFamily="18" charset="0"/>
              </a:rPr>
              <a:t> </a:t>
            </a:r>
            <a:r>
              <a:rPr lang="ru-RU" sz="2400" b="1" dirty="0" err="1">
                <a:solidFill>
                  <a:srgbClr val="FF0000"/>
                </a:solidFill>
                <a:latin typeface="Times New Roman" pitchFamily="18" charset="0"/>
                <a:cs typeface="Times New Roman" pitchFamily="18" charset="0"/>
              </a:rPr>
              <a:t>айтады</a:t>
            </a:r>
            <a:r>
              <a:rPr lang="ru-RU" sz="2400" b="1" dirty="0">
                <a:solidFill>
                  <a:srgbClr val="FF0000"/>
                </a:solidFill>
                <a:latin typeface="Times New Roman" pitchFamily="18" charset="0"/>
                <a:cs typeface="Times New Roman" pitchFamily="18" charset="0"/>
              </a:rPr>
              <a:t> да, </a:t>
            </a:r>
            <a:r>
              <a:rPr lang="ru-RU" sz="2400" b="1" dirty="0" err="1">
                <a:solidFill>
                  <a:srgbClr val="FF0000"/>
                </a:solidFill>
                <a:latin typeface="Times New Roman" pitchFamily="18" charset="0"/>
                <a:cs typeface="Times New Roman" pitchFamily="18" charset="0"/>
              </a:rPr>
              <a:t>жөніне </a:t>
            </a:r>
            <a:r>
              <a:rPr lang="ru-RU" sz="2400" b="1" dirty="0" err="1" smtClean="0">
                <a:solidFill>
                  <a:srgbClr val="FF0000"/>
                </a:solidFill>
                <a:latin typeface="Times New Roman" pitchFamily="18" charset="0"/>
                <a:cs typeface="Times New Roman" pitchFamily="18" charset="0"/>
              </a:rPr>
              <a:t>кетеді</a:t>
            </a:r>
            <a:r>
              <a:rPr lang="kk-KZ" sz="2400" b="1" dirty="0" smtClean="0">
                <a:solidFill>
                  <a:srgbClr val="FF0000"/>
                </a:solidFill>
                <a:latin typeface="Times New Roman" pitchFamily="18" charset="0"/>
                <a:cs typeface="Times New Roman" pitchFamily="18" charset="0"/>
              </a:rPr>
              <a:t>.</a:t>
            </a:r>
            <a:endParaRPr lang="ru-RU" sz="2400" dirty="0">
              <a:solidFill>
                <a:prstClr val="black"/>
              </a:solidFill>
              <a:latin typeface="Times New Roman" pitchFamily="18" charset="0"/>
              <a:cs typeface="Times New Roman" pitchFamily="18" charset="0"/>
            </a:endParaRPr>
          </a:p>
        </p:txBody>
      </p:sp>
    </p:spTree>
    <p:custDataLst>
      <p:tags r:id="rId1"/>
    </p:custDataLst>
  </p:cSld>
  <p:clrMapOvr>
    <a:masterClrMapping/>
  </p:clrMapOvr>
  <p:transition advTm="1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amond(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ая прямоугольная выноска 3"/>
          <p:cNvSpPr/>
          <p:nvPr/>
        </p:nvSpPr>
        <p:spPr>
          <a:xfrm>
            <a:off x="683568" y="188640"/>
            <a:ext cx="7632848" cy="5688632"/>
          </a:xfrm>
          <a:prstGeom prst="wedgeRoundRectCallout">
            <a:avLst>
              <a:gd name="adj1" fmla="val -33539"/>
              <a:gd name="adj2" fmla="val 61039"/>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a:p>
        </p:txBody>
      </p:sp>
      <p:sp>
        <p:nvSpPr>
          <p:cNvPr id="10241" name="Rectangle 1"/>
          <p:cNvSpPr>
            <a:spLocks noChangeArrowheads="1"/>
          </p:cNvSpPr>
          <p:nvPr/>
        </p:nvSpPr>
        <p:spPr bwMode="auto">
          <a:xfrm>
            <a:off x="755576" y="105762"/>
            <a:ext cx="7272808"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kk-KZ" sz="3600" b="1" i="1" dirty="0" smtClean="0">
                <a:solidFill>
                  <a:srgbClr val="FF0000"/>
                </a:solidFill>
                <a:latin typeface="Times New Roman" pitchFamily="18" charset="0"/>
                <a:ea typeface="Times New Roman" pitchFamily="18" charset="0"/>
                <a:cs typeface="Times New Roman" pitchFamily="18" charset="0"/>
              </a:rPr>
              <a:t>Миға шабуыл</a:t>
            </a:r>
            <a:r>
              <a:rPr kumimoji="0" lang="kk-KZ" sz="3600" b="1"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p>
          <a:p>
            <a:pPr marL="0" marR="0" lvl="0" indent="0" defTabSz="914400" rtl="0" eaLnBrk="1" fontAlgn="base" latinLnBrk="0" hangingPunct="1">
              <a:lnSpc>
                <a:spcPct val="100000"/>
              </a:lnSpc>
              <a:spcBef>
                <a:spcPct val="0"/>
              </a:spcBef>
              <a:spcAft>
                <a:spcPct val="0"/>
              </a:spcAft>
              <a:buClrTx/>
              <a:buSzTx/>
              <a:buFontTx/>
              <a:buNone/>
              <a:tabLst/>
            </a:pPr>
            <a:r>
              <a:rPr kumimoji="0" lang="kk-KZ" sz="3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Ертегі бойынша сұрақ – жауап</a:t>
            </a:r>
            <a:endParaRPr kumimoji="0" lang="ru-RU" sz="3600" b="1"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kk-KZ" sz="3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Жігіт қандай болған?</a:t>
            </a:r>
            <a:endParaRPr kumimoji="0" lang="ru-RU" sz="3600" b="1"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kk-KZ" sz="3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Жігіттің арманы қандай болған?</a:t>
            </a:r>
            <a:endParaRPr kumimoji="0" lang="ru-RU" sz="3600" b="1"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kk-KZ" sz="3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Жігіттің қасына кім келеді?</a:t>
            </a:r>
            <a:endParaRPr kumimoji="0" lang="ru-RU" sz="3600" b="1"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kk-KZ" sz="3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Жігіттен қарт кісі нені сұрайды?</a:t>
            </a:r>
            <a:endParaRPr kumimoji="0" lang="ru-RU" sz="3600" b="1"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kk-KZ" sz="36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Адамның ең үлкен байлығы не?</a:t>
            </a:r>
            <a:r>
              <a:rPr kumimoji="0" lang="kk-KZ" sz="3600" b="1" i="1" u="none" strike="noStrike" cap="none" normalizeH="0" dirty="0" smtClean="0">
                <a:ln>
                  <a:noFill/>
                </a:ln>
                <a:solidFill>
                  <a:srgbClr val="000000"/>
                </a:solidFill>
                <a:effectLst/>
                <a:latin typeface="Times New Roman" pitchFamily="18" charset="0"/>
                <a:ea typeface="Times New Roman" pitchFamily="18" charset="0"/>
                <a:cs typeface="Times New Roman" pitchFamily="18" charset="0"/>
              </a:rPr>
              <a:t> </a:t>
            </a:r>
            <a:r>
              <a:rPr kumimoji="0" lang="kk-KZ" sz="36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Денсаулықты ақшаға сатып алуға бола ма?</a:t>
            </a:r>
            <a:endParaRPr kumimoji="0" lang="kk-KZ" sz="3600" b="1" i="0" u="none" strike="noStrike" cap="none" normalizeH="0" baseline="0" dirty="0" smtClean="0">
              <a:ln>
                <a:noFill/>
              </a:ln>
              <a:solidFill>
                <a:schemeClr val="tx1"/>
              </a:solidFill>
              <a:effectLst/>
              <a:latin typeface="Arial" pitchFamily="34" charset="0"/>
              <a:cs typeface="Arial" pitchFamily="34" charset="0"/>
            </a:endParaRPr>
          </a:p>
        </p:txBody>
      </p:sp>
      <p:sp>
        <p:nvSpPr>
          <p:cNvPr id="5" name="5-конечная звезда 4">
            <a:hlinkClick r:id="rId2" action="ppaction://hlinkfile"/>
          </p:cNvPr>
          <p:cNvSpPr/>
          <p:nvPr/>
        </p:nvSpPr>
        <p:spPr>
          <a:xfrm>
            <a:off x="6948264" y="5805264"/>
            <a:ext cx="1368152" cy="864096"/>
          </a:xfrm>
          <a:prstGeom prst="star5">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advTm="15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395536" y="-83531"/>
            <a:ext cx="8568952" cy="71404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kk-KZ" sz="4400" b="1"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kk-KZ" sz="4400" b="1"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2 тапсырма. </a:t>
            </a:r>
          </a:p>
          <a:p>
            <a:pPr marL="0" marR="0" lvl="0" indent="0" algn="ctr" defTabSz="914400" rtl="0" eaLnBrk="1" fontAlgn="base" latinLnBrk="0" hangingPunct="1">
              <a:lnSpc>
                <a:spcPct val="100000"/>
              </a:lnSpc>
              <a:spcBef>
                <a:spcPct val="0"/>
              </a:spcBef>
              <a:spcAft>
                <a:spcPct val="0"/>
              </a:spcAft>
              <a:buClrTx/>
              <a:buSzTx/>
              <a:buFontTx/>
              <a:buNone/>
              <a:tabLst/>
            </a:pPr>
            <a:r>
              <a:rPr kumimoji="0" lang="kk-KZ" sz="4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Жаңа сөздер:</a:t>
            </a:r>
            <a:r>
              <a:rPr kumimoji="0" lang="kk-KZ" sz="4400" b="1" i="1" u="none" strike="noStrike" cap="none" normalizeH="0" dirty="0" smtClean="0">
                <a:ln>
                  <a:noFill/>
                </a:ln>
                <a:solidFill>
                  <a:srgbClr val="000000"/>
                </a:solidFill>
                <a:effectLst/>
                <a:latin typeface="Times New Roman" pitchFamily="18" charset="0"/>
                <a:ea typeface="Times New Roman" pitchFamily="18" charset="0"/>
                <a:cs typeface="Times New Roman" pitchFamily="18" charset="0"/>
              </a:rPr>
              <a:t> </a:t>
            </a:r>
            <a:r>
              <a:rPr kumimoji="0" lang="kk-KZ" sz="4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қарт, тас қашаушы, күш-қуат, лашық.</a:t>
            </a:r>
          </a:p>
          <a:p>
            <a:pPr lvl="0" algn="ctr" fontAlgn="base">
              <a:spcBef>
                <a:spcPct val="0"/>
              </a:spcBef>
              <a:spcAft>
                <a:spcPct val="0"/>
              </a:spcAft>
            </a:pPr>
            <a:r>
              <a:rPr lang="kk-KZ" sz="4400" dirty="0" smtClean="0"/>
              <a:t>(-Балалар, осы ертегіде  бейтаныс сөздер бар.  Сөздердің мағыналарымен танысамыз және сөз тіркестерін құрастырамыз. (қарт кісі,  қарт тас қашаушы, адамның   күш-қуаты,ескі лашық</a:t>
            </a:r>
            <a:endParaRPr kumimoji="0" lang="ru-RU" sz="4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advTm="15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ергіту сәті 'Көңілді күн'.mp4">
            <a:hlinkClick r:id="" action="ppaction://media"/>
          </p:cNvPr>
          <p:cNvPicPr>
            <a:picLocks noGrp="1" noRot="1" noChangeAspect="1"/>
          </p:cNvPicPr>
          <p:nvPr>
            <p:ph idx="1"/>
            <a:videoFile r:link="rId1"/>
          </p:nvPr>
        </p:nvPicPr>
        <p:blipFill>
          <a:blip r:embed="rId3" cstate="print"/>
          <a:stretch>
            <a:fillRect/>
          </a:stretch>
        </p:blipFill>
        <p:spPr>
          <a:xfrm>
            <a:off x="0" y="0"/>
            <a:ext cx="9134455" cy="6858000"/>
          </a:xfrm>
          <a:prstGeom prst="rect">
            <a:avLst/>
          </a:prstGeom>
        </p:spPr>
      </p:pic>
    </p:spTree>
  </p:cSld>
  <p:clrMapOvr>
    <a:masterClrMapping/>
  </p:clrMapOvr>
  <p:transition advTm="15000"/>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043608" y="980728"/>
          <a:ext cx="7416824" cy="3240360"/>
        </p:xfrm>
        <a:graphic>
          <a:graphicData uri="http://schemas.openxmlformats.org/drawingml/2006/table">
            <a:tbl>
              <a:tblPr/>
              <a:tblGrid>
                <a:gridCol w="7416824"/>
              </a:tblGrid>
              <a:tr h="3240360">
                <a:tc>
                  <a:txBody>
                    <a:bodyPr/>
                    <a:lstStyle/>
                    <a:p>
                      <a:pPr algn="just">
                        <a:lnSpc>
                          <a:spcPts val="1300"/>
                        </a:lnSpc>
                        <a:spcBef>
                          <a:spcPts val="300"/>
                        </a:spcBef>
                        <a:spcAft>
                          <a:spcPts val="300"/>
                        </a:spcAft>
                      </a:pPr>
                      <a:endParaRPr lang="kk-KZ" sz="1800" b="1" dirty="0" smtClean="0">
                        <a:latin typeface="Times New Roman"/>
                        <a:ea typeface="Times New Roman"/>
                        <a:cs typeface="Times New Roman"/>
                      </a:endParaRPr>
                    </a:p>
                    <a:p>
                      <a:pPr algn="just">
                        <a:lnSpc>
                          <a:spcPts val="1300"/>
                        </a:lnSpc>
                        <a:spcBef>
                          <a:spcPts val="300"/>
                        </a:spcBef>
                        <a:spcAft>
                          <a:spcPts val="300"/>
                        </a:spcAft>
                      </a:pPr>
                      <a:endParaRPr lang="kk-KZ" sz="1800" b="1" dirty="0" smtClean="0">
                        <a:latin typeface="Times New Roman"/>
                        <a:ea typeface="Times New Roman"/>
                        <a:cs typeface="Times New Roman"/>
                      </a:endParaRPr>
                    </a:p>
                    <a:p>
                      <a:pPr algn="just">
                        <a:lnSpc>
                          <a:spcPts val="1300"/>
                        </a:lnSpc>
                        <a:spcBef>
                          <a:spcPts val="300"/>
                        </a:spcBef>
                        <a:spcAft>
                          <a:spcPts val="300"/>
                        </a:spcAft>
                      </a:pPr>
                      <a:endParaRPr lang="kk-KZ" sz="1800" b="1" dirty="0" smtClean="0">
                        <a:latin typeface="Times New Roman"/>
                        <a:ea typeface="Times New Roman"/>
                        <a:cs typeface="Times New Roman"/>
                      </a:endParaRPr>
                    </a:p>
                    <a:p>
                      <a:pPr algn="just">
                        <a:lnSpc>
                          <a:spcPts val="1300"/>
                        </a:lnSpc>
                        <a:spcBef>
                          <a:spcPts val="300"/>
                        </a:spcBef>
                        <a:spcAft>
                          <a:spcPts val="300"/>
                        </a:spcAft>
                      </a:pPr>
                      <a:endParaRPr lang="kk-KZ" sz="1800" b="1" dirty="0" smtClean="0">
                        <a:latin typeface="Times New Roman"/>
                        <a:ea typeface="Times New Roman"/>
                        <a:cs typeface="Times New Roman"/>
                      </a:endParaRPr>
                    </a:p>
                    <a:p>
                      <a:pPr algn="just">
                        <a:lnSpc>
                          <a:spcPts val="1300"/>
                        </a:lnSpc>
                        <a:spcBef>
                          <a:spcPts val="300"/>
                        </a:spcBef>
                        <a:spcAft>
                          <a:spcPts val="300"/>
                        </a:spcAft>
                      </a:pPr>
                      <a:r>
                        <a:rPr lang="kk-KZ" sz="2400" b="1" dirty="0" smtClean="0">
                          <a:latin typeface="Times New Roman"/>
                          <a:ea typeface="Times New Roman"/>
                          <a:cs typeface="Times New Roman"/>
                        </a:rPr>
                        <a:t>Тілдік бағдар:  </a:t>
                      </a:r>
                    </a:p>
                    <a:p>
                      <a:pPr algn="just">
                        <a:lnSpc>
                          <a:spcPts val="1300"/>
                        </a:lnSpc>
                        <a:spcBef>
                          <a:spcPts val="300"/>
                        </a:spcBef>
                        <a:spcAft>
                          <a:spcPts val="300"/>
                        </a:spcAft>
                      </a:pPr>
                      <a:r>
                        <a:rPr lang="kk-KZ" sz="2400" b="1" dirty="0" smtClean="0">
                          <a:latin typeface="Times New Roman"/>
                          <a:ea typeface="Times New Roman"/>
                          <a:cs typeface="Times New Roman"/>
                        </a:rPr>
                        <a:t>Мезгіл және мекен үстеулер етістікпен тіркеседі</a:t>
                      </a:r>
                      <a:endParaRPr lang="ru-RU" sz="2400" dirty="0" smtClean="0">
                        <a:latin typeface="Arial"/>
                        <a:ea typeface="Times New Roman"/>
                        <a:cs typeface="Times New Roman"/>
                      </a:endParaRPr>
                    </a:p>
                    <a:p>
                      <a:pPr algn="just">
                        <a:lnSpc>
                          <a:spcPts val="1300"/>
                        </a:lnSpc>
                        <a:spcBef>
                          <a:spcPts val="300"/>
                        </a:spcBef>
                        <a:spcAft>
                          <a:spcPts val="300"/>
                        </a:spcAft>
                      </a:pPr>
                      <a:endParaRPr lang="kk-KZ" sz="1800" b="1" dirty="0" smtClean="0">
                        <a:latin typeface="Times New Roman"/>
                        <a:ea typeface="Times New Roman"/>
                        <a:cs typeface="Times New Roman"/>
                      </a:endParaRPr>
                    </a:p>
                    <a:p>
                      <a:pPr algn="just">
                        <a:lnSpc>
                          <a:spcPts val="1300"/>
                        </a:lnSpc>
                        <a:spcBef>
                          <a:spcPts val="300"/>
                        </a:spcBef>
                        <a:spcAft>
                          <a:spcPts val="300"/>
                        </a:spcAft>
                      </a:pPr>
                      <a:r>
                        <a:rPr lang="kk-KZ" sz="2800" b="1" dirty="0" smtClean="0">
                          <a:latin typeface="Times New Roman"/>
                          <a:ea typeface="Times New Roman"/>
                          <a:cs typeface="Times New Roman"/>
                        </a:rPr>
                        <a:t>1- </a:t>
                      </a:r>
                      <a:r>
                        <a:rPr lang="kk-KZ" sz="2800" b="1" dirty="0">
                          <a:latin typeface="Times New Roman"/>
                          <a:ea typeface="Times New Roman"/>
                          <a:cs typeface="Times New Roman"/>
                        </a:rPr>
                        <a:t>топ</a:t>
                      </a:r>
                      <a:r>
                        <a:rPr lang="kk-KZ" sz="2800" dirty="0">
                          <a:latin typeface="Times New Roman"/>
                          <a:ea typeface="Times New Roman"/>
                          <a:cs typeface="Times New Roman"/>
                        </a:rPr>
                        <a:t> Қайда </a:t>
                      </a:r>
                      <a:r>
                        <a:rPr lang="kk-KZ" sz="2800" dirty="0" smtClean="0">
                          <a:latin typeface="Times New Roman"/>
                          <a:ea typeface="Times New Roman"/>
                          <a:cs typeface="Times New Roman"/>
                        </a:rPr>
                        <a:t>?деген </a:t>
                      </a:r>
                      <a:r>
                        <a:rPr lang="kk-KZ" sz="2800" dirty="0">
                          <a:latin typeface="Times New Roman"/>
                          <a:ea typeface="Times New Roman"/>
                          <a:cs typeface="Times New Roman"/>
                        </a:rPr>
                        <a:t>сұраққа </a:t>
                      </a:r>
                      <a:r>
                        <a:rPr lang="kk-KZ" sz="2800" dirty="0" smtClean="0">
                          <a:latin typeface="Times New Roman"/>
                          <a:ea typeface="Times New Roman"/>
                          <a:cs typeface="Times New Roman"/>
                        </a:rPr>
                        <a:t>сөздерді </a:t>
                      </a:r>
                      <a:r>
                        <a:rPr lang="kk-KZ" sz="2800" dirty="0">
                          <a:latin typeface="Times New Roman"/>
                          <a:ea typeface="Times New Roman"/>
                          <a:cs typeface="Times New Roman"/>
                        </a:rPr>
                        <a:t>табу </a:t>
                      </a:r>
                      <a:endParaRPr lang="ru-RU" sz="2800" dirty="0">
                        <a:latin typeface="Arial"/>
                        <a:ea typeface="Times New Roman"/>
                        <a:cs typeface="Times New Roman"/>
                      </a:endParaRPr>
                    </a:p>
                    <a:p>
                      <a:pPr algn="just">
                        <a:lnSpc>
                          <a:spcPts val="1300"/>
                        </a:lnSpc>
                        <a:spcBef>
                          <a:spcPts val="300"/>
                        </a:spcBef>
                        <a:spcAft>
                          <a:spcPts val="300"/>
                        </a:spcAft>
                      </a:pPr>
                      <a:endParaRPr lang="kk-KZ" sz="2800" b="1" dirty="0" smtClean="0">
                        <a:latin typeface="Times New Roman"/>
                        <a:ea typeface="Times New Roman"/>
                        <a:cs typeface="Times New Roman"/>
                      </a:endParaRPr>
                    </a:p>
                    <a:p>
                      <a:pPr algn="just">
                        <a:lnSpc>
                          <a:spcPts val="1300"/>
                        </a:lnSpc>
                        <a:spcBef>
                          <a:spcPts val="300"/>
                        </a:spcBef>
                        <a:spcAft>
                          <a:spcPts val="300"/>
                        </a:spcAft>
                      </a:pPr>
                      <a:r>
                        <a:rPr lang="kk-KZ" sz="2800" b="1" dirty="0" smtClean="0">
                          <a:latin typeface="Times New Roman"/>
                          <a:ea typeface="Times New Roman"/>
                          <a:cs typeface="Times New Roman"/>
                        </a:rPr>
                        <a:t>2- топ</a:t>
                      </a:r>
                      <a:r>
                        <a:rPr lang="kk-KZ" sz="2800" dirty="0" smtClean="0">
                          <a:latin typeface="Times New Roman"/>
                          <a:ea typeface="Times New Roman"/>
                          <a:cs typeface="Times New Roman"/>
                        </a:rPr>
                        <a:t> Қашан? деген сұраққа сөздерді табу</a:t>
                      </a:r>
                      <a:endParaRPr lang="ru-RU" sz="2800" dirty="0">
                        <a:latin typeface="Arial"/>
                        <a:ea typeface="Times New Roman"/>
                        <a:cs typeface="Times New Roman"/>
                      </a:endParaRPr>
                    </a:p>
                  </a:txBody>
                  <a:tcPr marL="114300" marR="114300" marT="0" marB="0">
                    <a:lnL>
                      <a:noFill/>
                    </a:lnL>
                    <a:lnR>
                      <a:noFill/>
                    </a:lnR>
                    <a:lnT>
                      <a:noFill/>
                    </a:lnT>
                    <a:lnB>
                      <a:noFill/>
                    </a:lnB>
                  </a:tcPr>
                </a:tc>
              </a:tr>
            </a:tbl>
          </a:graphicData>
        </a:graphic>
      </p:graphicFrame>
      <p:sp>
        <p:nvSpPr>
          <p:cNvPr id="3" name="5-конечная звезда 2">
            <a:hlinkClick r:id="rId2" action="ppaction://hlinkfile"/>
          </p:cNvPr>
          <p:cNvSpPr/>
          <p:nvPr/>
        </p:nvSpPr>
        <p:spPr>
          <a:xfrm>
            <a:off x="6948264" y="548680"/>
            <a:ext cx="1512168" cy="1152128"/>
          </a:xfrm>
          <a:prstGeom prst="star5">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advTm="1500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714612" y="285728"/>
            <a:ext cx="1702967" cy="923330"/>
          </a:xfrm>
          <a:prstGeom prst="rect">
            <a:avLst/>
          </a:prstGeom>
          <a:noFill/>
        </p:spPr>
        <p:txBody>
          <a:bodyPr wrap="square" rtlCol="0">
            <a:spAutoFit/>
          </a:bodyPr>
          <a:lstStyle/>
          <a:p>
            <a:endParaRPr lang="kk-KZ" dirty="0" smtClean="0"/>
          </a:p>
          <a:p>
            <a:endParaRPr lang="kk-KZ" dirty="0" smtClean="0"/>
          </a:p>
          <a:p>
            <a:endParaRPr lang="ru-RU" dirty="0"/>
          </a:p>
        </p:txBody>
      </p:sp>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075"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076"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07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13" name="Таблица 12"/>
          <p:cNvGraphicFramePr>
            <a:graphicFrameLocks noGrp="1"/>
          </p:cNvGraphicFramePr>
          <p:nvPr>
            <p:extLst>
              <p:ext uri="{D42A27DB-BD31-4B8C-83A1-F6EECF244321}">
                <p14:modId xmlns:p14="http://schemas.microsoft.com/office/powerpoint/2010/main" xmlns="" val="908332073"/>
              </p:ext>
            </p:extLst>
          </p:nvPr>
        </p:nvGraphicFramePr>
        <p:xfrm>
          <a:off x="714348" y="1285859"/>
          <a:ext cx="7929618" cy="5417213"/>
        </p:xfrm>
        <a:graphic>
          <a:graphicData uri="http://schemas.openxmlformats.org/drawingml/2006/table">
            <a:tbl>
              <a:tblPr/>
              <a:tblGrid>
                <a:gridCol w="3689402"/>
                <a:gridCol w="1211795"/>
                <a:gridCol w="484719"/>
                <a:gridCol w="748335"/>
                <a:gridCol w="969434"/>
                <a:gridCol w="825933"/>
              </a:tblGrid>
              <a:tr h="1718670">
                <a:tc>
                  <a:txBody>
                    <a:bodyPr/>
                    <a:lstStyle/>
                    <a:p>
                      <a:pPr algn="r">
                        <a:lnSpc>
                          <a:spcPct val="115000"/>
                        </a:lnSpc>
                        <a:spcAft>
                          <a:spcPts val="0"/>
                        </a:spcAft>
                      </a:pPr>
                      <a:r>
                        <a:rPr lang="kk-KZ" sz="2000" b="1" dirty="0">
                          <a:solidFill>
                            <a:schemeClr val="tx1">
                              <a:lumMod val="95000"/>
                              <a:lumOff val="5000"/>
                            </a:schemeClr>
                          </a:solidFill>
                          <a:latin typeface="Times New Roman" pitchFamily="18" charset="0"/>
                          <a:ea typeface="Times New Roman"/>
                          <a:cs typeface="Times New Roman" pitchFamily="18" charset="0"/>
                        </a:rPr>
                        <a:t>Көп нүктенің орнына қойылатын сөздер</a:t>
                      </a:r>
                      <a:endParaRPr lang="ru-RU" sz="2000" b="1" dirty="0">
                        <a:solidFill>
                          <a:schemeClr val="tx1">
                            <a:lumMod val="95000"/>
                            <a:lumOff val="5000"/>
                          </a:schemeClr>
                        </a:solidFill>
                        <a:latin typeface="Times New Roman" pitchFamily="18" charset="0"/>
                        <a:ea typeface="Times New Roman"/>
                        <a:cs typeface="Times New Roman" pitchFamily="18" charset="0"/>
                      </a:endParaRPr>
                    </a:p>
                    <a:p>
                      <a:pPr>
                        <a:lnSpc>
                          <a:spcPct val="115000"/>
                        </a:lnSpc>
                        <a:spcAft>
                          <a:spcPts val="0"/>
                        </a:spcAft>
                      </a:pPr>
                      <a:endParaRPr lang="kk-KZ" sz="2000" b="1" dirty="0" smtClean="0">
                        <a:solidFill>
                          <a:schemeClr val="tx1">
                            <a:lumMod val="95000"/>
                            <a:lumOff val="5000"/>
                          </a:schemeClr>
                        </a:solidFill>
                        <a:latin typeface="Times New Roman" pitchFamily="18" charset="0"/>
                        <a:ea typeface="Times New Roman"/>
                        <a:cs typeface="Times New Roman" pitchFamily="18" charset="0"/>
                      </a:endParaRPr>
                    </a:p>
                    <a:p>
                      <a:pPr>
                        <a:lnSpc>
                          <a:spcPct val="115000"/>
                        </a:lnSpc>
                        <a:spcAft>
                          <a:spcPts val="0"/>
                        </a:spcAft>
                      </a:pPr>
                      <a:endParaRPr lang="kk-KZ" sz="2000" b="1" dirty="0" smtClean="0">
                        <a:solidFill>
                          <a:schemeClr val="tx1">
                            <a:lumMod val="95000"/>
                            <a:lumOff val="5000"/>
                          </a:schemeClr>
                        </a:solidFill>
                        <a:latin typeface="Times New Roman" pitchFamily="18" charset="0"/>
                        <a:ea typeface="Times New Roman"/>
                        <a:cs typeface="Times New Roman" pitchFamily="18" charset="0"/>
                      </a:endParaRPr>
                    </a:p>
                    <a:p>
                      <a:pPr>
                        <a:lnSpc>
                          <a:spcPct val="115000"/>
                        </a:lnSpc>
                        <a:spcAft>
                          <a:spcPts val="0"/>
                        </a:spcAft>
                      </a:pPr>
                      <a:r>
                        <a:rPr lang="kk-KZ" sz="2000" b="1" dirty="0" smtClean="0">
                          <a:solidFill>
                            <a:schemeClr val="tx1">
                              <a:lumMod val="95000"/>
                              <a:lumOff val="5000"/>
                            </a:schemeClr>
                          </a:solidFill>
                          <a:latin typeface="Times New Roman" pitchFamily="18" charset="0"/>
                          <a:ea typeface="Times New Roman"/>
                          <a:cs typeface="Times New Roman" pitchFamily="18" charset="0"/>
                        </a:rPr>
                        <a:t>Сөйлемдер   </a:t>
                      </a:r>
                      <a:endParaRPr lang="ru-RU" sz="2000" b="1" dirty="0">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2000" b="1" dirty="0">
                        <a:solidFill>
                          <a:schemeClr val="tx1">
                            <a:lumMod val="95000"/>
                            <a:lumOff val="5000"/>
                          </a:schemeClr>
                        </a:solidFill>
                        <a:latin typeface="Times New Roman" pitchFamily="18" charset="0"/>
                        <a:ea typeface="Times New Roman"/>
                        <a:cs typeface="Times New Roman" pitchFamily="18" charset="0"/>
                      </a:endParaRPr>
                    </a:p>
                    <a:p>
                      <a:pPr>
                        <a:lnSpc>
                          <a:spcPct val="115000"/>
                        </a:lnSpc>
                        <a:spcAft>
                          <a:spcPts val="0"/>
                        </a:spcAft>
                      </a:pPr>
                      <a:r>
                        <a:rPr lang="kk-KZ" sz="2000" b="1" dirty="0" smtClean="0">
                          <a:solidFill>
                            <a:schemeClr val="tx1">
                              <a:lumMod val="95000"/>
                              <a:lumOff val="5000"/>
                            </a:schemeClr>
                          </a:solidFill>
                          <a:latin typeface="Times New Roman" pitchFamily="18" charset="0"/>
                          <a:ea typeface="Times New Roman"/>
                          <a:cs typeface="Times New Roman" pitchFamily="18" charset="0"/>
                        </a:rPr>
                        <a:t>қарт</a:t>
                      </a:r>
                      <a:endParaRPr lang="ru-RU" sz="2000" b="1" dirty="0">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u-RU" sz="2000" b="1" dirty="0">
                        <a:solidFill>
                          <a:schemeClr val="tx1">
                            <a:lumMod val="95000"/>
                            <a:lumOff val="5000"/>
                          </a:schemeClr>
                        </a:solidFill>
                        <a:latin typeface="Times New Roman" pitchFamily="18" charset="0"/>
                        <a:ea typeface="Times New Roman"/>
                        <a:cs typeface="Times New Roman" pitchFamily="18" charset="0"/>
                      </a:endParaRPr>
                    </a:p>
                    <a:p>
                      <a:pPr>
                        <a:lnSpc>
                          <a:spcPct val="115000"/>
                        </a:lnSpc>
                        <a:spcAft>
                          <a:spcPts val="0"/>
                        </a:spcAft>
                      </a:pPr>
                      <a:r>
                        <a:rPr lang="kk-KZ" sz="2000" b="1" dirty="0">
                          <a:solidFill>
                            <a:schemeClr val="tx1">
                              <a:lumMod val="95000"/>
                              <a:lumOff val="5000"/>
                            </a:schemeClr>
                          </a:solidFill>
                          <a:latin typeface="Times New Roman" pitchFamily="18" charset="0"/>
                          <a:ea typeface="Times New Roman"/>
                          <a:cs typeface="Times New Roman" pitchFamily="18" charset="0"/>
                        </a:rPr>
                        <a:t>ба</a:t>
                      </a:r>
                      <a:endParaRPr lang="ru-RU" sz="2000" b="1" dirty="0">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2000" b="1" dirty="0">
                        <a:solidFill>
                          <a:schemeClr val="tx1">
                            <a:lumMod val="95000"/>
                            <a:lumOff val="5000"/>
                          </a:schemeClr>
                        </a:solidFill>
                        <a:latin typeface="Times New Roman" pitchFamily="18" charset="0"/>
                        <a:ea typeface="Times New Roman"/>
                        <a:cs typeface="Times New Roman" pitchFamily="18" charset="0"/>
                      </a:endParaRPr>
                    </a:p>
                    <a:p>
                      <a:pPr>
                        <a:lnSpc>
                          <a:spcPct val="115000"/>
                        </a:lnSpc>
                        <a:spcAft>
                          <a:spcPts val="0"/>
                        </a:spcAft>
                      </a:pPr>
                      <a:r>
                        <a:rPr lang="kk-KZ" sz="2000" b="1" dirty="0" smtClean="0">
                          <a:solidFill>
                            <a:schemeClr val="tx1">
                              <a:lumMod val="95000"/>
                              <a:lumOff val="5000"/>
                            </a:schemeClr>
                          </a:solidFill>
                          <a:latin typeface="Times New Roman" pitchFamily="18" charset="0"/>
                          <a:ea typeface="Times New Roman"/>
                          <a:cs typeface="Times New Roman" pitchFamily="18" charset="0"/>
                        </a:rPr>
                        <a:t>бір</a:t>
                      </a:r>
                      <a:endParaRPr lang="ru-RU" sz="2000" b="1" dirty="0">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2000" b="1" dirty="0">
                        <a:solidFill>
                          <a:schemeClr val="tx1">
                            <a:lumMod val="95000"/>
                            <a:lumOff val="5000"/>
                          </a:schemeClr>
                        </a:solidFill>
                        <a:latin typeface="Times New Roman" pitchFamily="18" charset="0"/>
                        <a:ea typeface="Times New Roman"/>
                        <a:cs typeface="Times New Roman" pitchFamily="18" charset="0"/>
                      </a:endParaRPr>
                    </a:p>
                    <a:p>
                      <a:pPr>
                        <a:lnSpc>
                          <a:spcPct val="115000"/>
                        </a:lnSpc>
                        <a:spcAft>
                          <a:spcPts val="0"/>
                        </a:spcAft>
                      </a:pPr>
                      <a:r>
                        <a:rPr lang="kk-KZ" sz="2000" b="1" dirty="0" smtClean="0">
                          <a:solidFill>
                            <a:schemeClr val="tx1">
                              <a:lumMod val="95000"/>
                              <a:lumOff val="5000"/>
                            </a:schemeClr>
                          </a:solidFill>
                          <a:latin typeface="Times New Roman" pitchFamily="18" charset="0"/>
                          <a:ea typeface="Times New Roman"/>
                          <a:cs typeface="Times New Roman" pitchFamily="18" charset="0"/>
                        </a:rPr>
                        <a:t>Байлығы</a:t>
                      </a:r>
                      <a:endParaRPr lang="ru-RU" sz="2000" b="1" dirty="0">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ru-RU" sz="2000" b="1" dirty="0">
                        <a:solidFill>
                          <a:schemeClr val="tx1">
                            <a:lumMod val="95000"/>
                            <a:lumOff val="5000"/>
                          </a:schemeClr>
                        </a:solidFill>
                        <a:latin typeface="Times New Roman" pitchFamily="18" charset="0"/>
                        <a:ea typeface="Times New Roman"/>
                        <a:cs typeface="Times New Roman" pitchFamily="18" charset="0"/>
                      </a:endParaRPr>
                    </a:p>
                    <a:p>
                      <a:pPr>
                        <a:lnSpc>
                          <a:spcPct val="115000"/>
                        </a:lnSpc>
                        <a:spcAft>
                          <a:spcPts val="0"/>
                        </a:spcAft>
                      </a:pPr>
                      <a:r>
                        <a:rPr lang="kk-KZ" sz="2000" b="1" dirty="0" smtClean="0">
                          <a:solidFill>
                            <a:schemeClr val="tx1">
                              <a:lumMod val="95000"/>
                              <a:lumOff val="5000"/>
                            </a:schemeClr>
                          </a:solidFill>
                          <a:latin typeface="Times New Roman" pitchFamily="18" charset="0"/>
                          <a:ea typeface="Times New Roman"/>
                          <a:cs typeface="Times New Roman" pitchFamily="18" charset="0"/>
                        </a:rPr>
                        <a:t>ақшаға</a:t>
                      </a:r>
                      <a:endParaRPr lang="ru-RU" sz="2000" b="1" dirty="0">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918">
                <a:tc>
                  <a:txBody>
                    <a:bodyPr/>
                    <a:lstStyle/>
                    <a:p>
                      <a:pPr>
                        <a:lnSpc>
                          <a:spcPct val="115000"/>
                        </a:lnSpc>
                        <a:spcAft>
                          <a:spcPts val="0"/>
                        </a:spcAft>
                      </a:pPr>
                      <a:r>
                        <a:rPr lang="kk-KZ" sz="2000" b="1" i="1" dirty="0" smtClean="0">
                          <a:solidFill>
                            <a:schemeClr val="tx1">
                              <a:lumMod val="95000"/>
                              <a:lumOff val="5000"/>
                            </a:schemeClr>
                          </a:solidFill>
                          <a:latin typeface="Times New Roman" pitchFamily="18" charset="0"/>
                          <a:ea typeface="Times New Roman"/>
                          <a:cs typeface="Times New Roman" pitchFamily="18" charset="0"/>
                        </a:rPr>
                        <a:t>Ертеде... жас</a:t>
                      </a:r>
                      <a:r>
                        <a:rPr lang="kk-KZ" sz="2000" b="1" i="1" baseline="0" dirty="0" smtClean="0">
                          <a:solidFill>
                            <a:schemeClr val="tx1">
                              <a:lumMod val="95000"/>
                              <a:lumOff val="5000"/>
                            </a:schemeClr>
                          </a:solidFill>
                          <a:latin typeface="Times New Roman" pitchFamily="18" charset="0"/>
                          <a:ea typeface="Times New Roman"/>
                          <a:cs typeface="Times New Roman" pitchFamily="18" charset="0"/>
                        </a:rPr>
                        <a:t> жігіт кедей болған</a:t>
                      </a:r>
                      <a:endParaRPr lang="ru-RU" sz="2000" b="1" dirty="0">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kk-KZ" sz="2000" b="1" dirty="0">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kk-KZ" sz="2000" b="1">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kk-KZ" sz="2000" b="1" dirty="0">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kk-KZ" sz="2000" b="1">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kk-KZ" sz="2000" b="1" dirty="0">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3511">
                <a:tc>
                  <a:txBody>
                    <a:bodyPr/>
                    <a:lstStyle/>
                    <a:p>
                      <a:pPr>
                        <a:lnSpc>
                          <a:spcPct val="115000"/>
                        </a:lnSpc>
                        <a:spcAft>
                          <a:spcPts val="0"/>
                        </a:spcAft>
                      </a:pPr>
                      <a:r>
                        <a:rPr lang="kk-KZ" sz="2000" b="1" i="1" dirty="0" smtClean="0">
                          <a:solidFill>
                            <a:schemeClr val="tx1">
                              <a:lumMod val="95000"/>
                              <a:lumOff val="5000"/>
                            </a:schemeClr>
                          </a:solidFill>
                          <a:latin typeface="Times New Roman" pitchFamily="18" charset="0"/>
                          <a:ea typeface="Times New Roman"/>
                          <a:cs typeface="Times New Roman" pitchFamily="18" charset="0"/>
                        </a:rPr>
                        <a:t>Жігіттің</a:t>
                      </a:r>
                      <a:r>
                        <a:rPr lang="kk-KZ" sz="2000" b="1" i="1" baseline="0" dirty="0" smtClean="0">
                          <a:solidFill>
                            <a:schemeClr val="tx1">
                              <a:lumMod val="95000"/>
                              <a:lumOff val="5000"/>
                            </a:schemeClr>
                          </a:solidFill>
                          <a:latin typeface="Times New Roman" pitchFamily="18" charset="0"/>
                          <a:ea typeface="Times New Roman"/>
                          <a:cs typeface="Times New Roman" pitchFamily="18" charset="0"/>
                        </a:rPr>
                        <a:t> қасына </a:t>
                      </a:r>
                      <a:r>
                        <a:rPr lang="kk-KZ" sz="2000" b="1" i="1" dirty="0" smtClean="0">
                          <a:solidFill>
                            <a:schemeClr val="tx1">
                              <a:lumMod val="95000"/>
                              <a:lumOff val="5000"/>
                            </a:schemeClr>
                          </a:solidFill>
                          <a:latin typeface="Times New Roman" pitchFamily="18" charset="0"/>
                          <a:ea typeface="Times New Roman"/>
                          <a:cs typeface="Times New Roman" pitchFamily="18" charset="0"/>
                        </a:rPr>
                        <a:t>... кісі келеді     </a:t>
                      </a:r>
                      <a:endParaRPr lang="ru-RU" sz="2000" b="1" dirty="0">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kk-KZ" sz="2000" b="1" dirty="0">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kk-KZ" sz="2000" b="1" dirty="0">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kk-KZ" sz="2000" b="1">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kk-KZ" sz="2000" b="1">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kk-KZ" sz="2000" b="1" dirty="0">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8636">
                <a:tc>
                  <a:txBody>
                    <a:bodyPr/>
                    <a:lstStyle/>
                    <a:p>
                      <a:pPr>
                        <a:lnSpc>
                          <a:spcPct val="115000"/>
                        </a:lnSpc>
                        <a:spcAft>
                          <a:spcPts val="0"/>
                        </a:spcAft>
                      </a:pPr>
                      <a:r>
                        <a:rPr lang="kk-KZ" sz="2000" b="1" i="1" dirty="0" smtClean="0">
                          <a:solidFill>
                            <a:schemeClr val="tx1">
                              <a:lumMod val="95000"/>
                              <a:lumOff val="5000"/>
                            </a:schemeClr>
                          </a:solidFill>
                          <a:latin typeface="Times New Roman" pitchFamily="18" charset="0"/>
                          <a:ea typeface="Times New Roman"/>
                          <a:cs typeface="Times New Roman" pitchFamily="18" charset="0"/>
                        </a:rPr>
                        <a:t>Маған сенсең,</a:t>
                      </a:r>
                      <a:r>
                        <a:rPr lang="kk-KZ" sz="2000" b="1" i="1" baseline="0" dirty="0" smtClean="0">
                          <a:solidFill>
                            <a:schemeClr val="tx1">
                              <a:lumMod val="95000"/>
                              <a:lumOff val="5000"/>
                            </a:schemeClr>
                          </a:solidFill>
                          <a:latin typeface="Times New Roman" pitchFamily="18" charset="0"/>
                          <a:ea typeface="Times New Roman"/>
                          <a:cs typeface="Times New Roman" pitchFamily="18" charset="0"/>
                        </a:rPr>
                        <a:t> адамның ең үлкен </a:t>
                      </a:r>
                      <a:r>
                        <a:rPr lang="kk-KZ" sz="2000" b="1" i="1" dirty="0" smtClean="0">
                          <a:solidFill>
                            <a:schemeClr val="tx1">
                              <a:lumMod val="95000"/>
                              <a:lumOff val="5000"/>
                            </a:schemeClr>
                          </a:solidFill>
                          <a:latin typeface="Times New Roman" pitchFamily="18" charset="0"/>
                          <a:ea typeface="Times New Roman"/>
                          <a:cs typeface="Times New Roman" pitchFamily="18" charset="0"/>
                        </a:rPr>
                        <a:t>...  - </a:t>
                      </a:r>
                      <a:r>
                        <a:rPr lang="kk-KZ" sz="2000" b="1" i="1" kern="1200" dirty="0" smtClean="0">
                          <a:solidFill>
                            <a:schemeClr val="tx1">
                              <a:lumMod val="95000"/>
                              <a:lumOff val="5000"/>
                            </a:schemeClr>
                          </a:solidFill>
                          <a:effectLst/>
                          <a:latin typeface="Times New Roman" panose="02020603050405020304" pitchFamily="18" charset="0"/>
                          <a:ea typeface="+mn-ea"/>
                          <a:cs typeface="Times New Roman" panose="02020603050405020304" pitchFamily="18" charset="0"/>
                        </a:rPr>
                        <a:t>күш-қуаты мен денсаулығы</a:t>
                      </a:r>
                      <a:endParaRPr lang="ru-RU" sz="2400" b="1" i="1" dirty="0">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kk-KZ" sz="2000" b="1" dirty="0">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kk-KZ" sz="2000" b="1" dirty="0">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kk-KZ" sz="2000" b="1" dirty="0">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kk-KZ" sz="2000" b="1" dirty="0">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kk-KZ" sz="2000" b="1" dirty="0">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8636">
                <a:tc>
                  <a:txBody>
                    <a:bodyPr/>
                    <a:lstStyle/>
                    <a:p>
                      <a:pPr>
                        <a:lnSpc>
                          <a:spcPct val="115000"/>
                        </a:lnSpc>
                        <a:spcAft>
                          <a:spcPts val="0"/>
                        </a:spcAft>
                      </a:pPr>
                      <a:r>
                        <a:rPr lang="kk-KZ" sz="2000" b="1" i="1" dirty="0" smtClean="0">
                          <a:solidFill>
                            <a:schemeClr val="tx1">
                              <a:lumMod val="95000"/>
                              <a:lumOff val="5000"/>
                            </a:schemeClr>
                          </a:solidFill>
                          <a:latin typeface="Times New Roman" pitchFamily="18" charset="0"/>
                          <a:ea typeface="Times New Roman"/>
                          <a:cs typeface="Times New Roman" pitchFamily="18" charset="0"/>
                        </a:rPr>
                        <a:t>Мен</a:t>
                      </a:r>
                      <a:r>
                        <a:rPr lang="kk-KZ" sz="2000" b="1" i="1" baseline="0" dirty="0" smtClean="0">
                          <a:solidFill>
                            <a:schemeClr val="tx1">
                              <a:lumMod val="95000"/>
                              <a:lumOff val="5000"/>
                            </a:schemeClr>
                          </a:solidFill>
                          <a:latin typeface="Times New Roman" pitchFamily="18" charset="0"/>
                          <a:ea typeface="Times New Roman"/>
                          <a:cs typeface="Times New Roman" pitchFamily="18" charset="0"/>
                        </a:rPr>
                        <a:t> баймын</a:t>
                      </a:r>
                      <a:r>
                        <a:rPr lang="kk-KZ" sz="2000" b="1" i="1" dirty="0" smtClean="0">
                          <a:solidFill>
                            <a:schemeClr val="tx1">
                              <a:lumMod val="95000"/>
                              <a:lumOff val="5000"/>
                            </a:schemeClr>
                          </a:solidFill>
                          <a:latin typeface="Times New Roman" pitchFamily="18" charset="0"/>
                          <a:ea typeface="Times New Roman"/>
                          <a:cs typeface="Times New Roman" pitchFamily="18" charset="0"/>
                        </a:rPr>
                        <a:t>... ? – деп таңқалды жігіт</a:t>
                      </a:r>
                      <a:endParaRPr lang="ru-RU" sz="2000" b="1" dirty="0">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kk-KZ" sz="2000" b="1">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kk-KZ" sz="2000" b="1" dirty="0">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kk-KZ" sz="2000" b="1">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kk-KZ" sz="2000" b="1" dirty="0">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kk-KZ" sz="2000" b="1" dirty="0">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7462">
                <a:tc>
                  <a:txBody>
                    <a:bodyPr/>
                    <a:lstStyle/>
                    <a:p>
                      <a:pPr>
                        <a:lnSpc>
                          <a:spcPct val="115000"/>
                        </a:lnSpc>
                        <a:spcAft>
                          <a:spcPts val="0"/>
                        </a:spcAft>
                      </a:pPr>
                      <a:r>
                        <a:rPr lang="kk-KZ" sz="2000" b="1" i="1" dirty="0" smtClean="0">
                          <a:solidFill>
                            <a:schemeClr val="tx1">
                              <a:lumMod val="95000"/>
                              <a:lumOff val="5000"/>
                            </a:schemeClr>
                          </a:solidFill>
                          <a:latin typeface="Times New Roman" pitchFamily="18" charset="0"/>
                          <a:ea typeface="Times New Roman"/>
                          <a:cs typeface="Times New Roman" pitchFamily="18" charset="0"/>
                        </a:rPr>
                        <a:t>Оны</a:t>
                      </a:r>
                      <a:r>
                        <a:rPr lang="kk-KZ" sz="2000" b="1" i="1" baseline="0" dirty="0" smtClean="0">
                          <a:solidFill>
                            <a:schemeClr val="tx1">
                              <a:lumMod val="95000"/>
                              <a:lumOff val="5000"/>
                            </a:schemeClr>
                          </a:solidFill>
                          <a:latin typeface="Times New Roman" pitchFamily="18" charset="0"/>
                          <a:ea typeface="Times New Roman"/>
                          <a:cs typeface="Times New Roman" pitchFamily="18" charset="0"/>
                        </a:rPr>
                        <a:t> </a:t>
                      </a:r>
                      <a:r>
                        <a:rPr lang="kk-KZ" sz="2000" b="1" i="1" dirty="0" smtClean="0">
                          <a:solidFill>
                            <a:schemeClr val="tx1">
                              <a:lumMod val="95000"/>
                              <a:lumOff val="5000"/>
                            </a:schemeClr>
                          </a:solidFill>
                          <a:latin typeface="Times New Roman" pitchFamily="18" charset="0"/>
                          <a:ea typeface="Times New Roman"/>
                          <a:cs typeface="Times New Roman" pitchFamily="18" charset="0"/>
                        </a:rPr>
                        <a:t>... сатып ала-алмайсың       </a:t>
                      </a:r>
                      <a:endParaRPr lang="ru-RU" sz="2000" b="1" dirty="0">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kk-KZ" sz="2000" b="1">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kk-KZ" sz="2000" b="1">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kk-KZ" sz="2000" b="1">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kk-KZ" sz="2000" b="1" dirty="0">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kk-KZ" sz="2000" b="1" dirty="0">
                        <a:solidFill>
                          <a:schemeClr val="tx1">
                            <a:lumMod val="95000"/>
                            <a:lumOff val="5000"/>
                          </a:schemeClr>
                        </a:solidFill>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4" name="Прямоугольник 13"/>
          <p:cNvSpPr/>
          <p:nvPr/>
        </p:nvSpPr>
        <p:spPr>
          <a:xfrm>
            <a:off x="1643042" y="214290"/>
            <a:ext cx="6357982" cy="646331"/>
          </a:xfrm>
          <a:prstGeom prst="rect">
            <a:avLst/>
          </a:prstGeom>
        </p:spPr>
        <p:txBody>
          <a:bodyPr wrap="square">
            <a:spAutoFit/>
          </a:bodyPr>
          <a:lstStyle/>
          <a:p>
            <a:pPr algn="ctr"/>
            <a:r>
              <a:rPr lang="ru-RU" sz="3600" b="1" i="1" cap="all" dirty="0" err="1" smtClean="0">
                <a:ln w="0"/>
                <a:solidFill>
                  <a:srgbClr val="FF0000"/>
                </a:solidFill>
                <a:effectLst>
                  <a:reflection blurRad="12700" stA="50000" endPos="50000" dist="5000" dir="5400000" sy="-100000" rotWithShape="0"/>
                </a:effectLst>
              </a:rPr>
              <a:t>Семантикалы</a:t>
            </a:r>
            <a:r>
              <a:rPr lang="kk-KZ" sz="3600" b="1" i="1" cap="all" dirty="0" smtClean="0">
                <a:ln w="0"/>
                <a:solidFill>
                  <a:srgbClr val="FF0000"/>
                </a:solidFill>
                <a:effectLst>
                  <a:reflection blurRad="12700" stA="50000" endPos="50000" dist="5000" dir="5400000" sy="-100000" rotWithShape="0"/>
                </a:effectLst>
              </a:rPr>
              <a:t>қ карта</a:t>
            </a:r>
            <a:endParaRPr lang="ru-RU" sz="3600" b="1" cap="all" dirty="0">
              <a:ln w="0"/>
              <a:solidFill>
                <a:srgbClr val="FF0000"/>
              </a:solidFill>
              <a:effectLst>
                <a:reflection blurRad="12700" stA="50000" endPos="50000" dist="5000" dir="5400000" sy="-100000" rotWithShape="0"/>
              </a:effectLst>
            </a:endParaRPr>
          </a:p>
        </p:txBody>
      </p:sp>
      <p:sp>
        <p:nvSpPr>
          <p:cNvPr id="9" name="5-конечная звезда 8">
            <a:hlinkClick r:id="rId2" action="ppaction://hlinkfile"/>
          </p:cNvPr>
          <p:cNvSpPr/>
          <p:nvPr/>
        </p:nvSpPr>
        <p:spPr>
          <a:xfrm>
            <a:off x="7524328" y="260648"/>
            <a:ext cx="1115616" cy="891480"/>
          </a:xfrm>
          <a:prstGeom prst="star5">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advTm="1500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Изображение 395"/>
          <p:cNvPicPr>
            <a:picLocks noChangeAspect="1" noChangeArrowheads="1" noCrop="1"/>
          </p:cNvPicPr>
          <p:nvPr/>
        </p:nvPicPr>
        <p:blipFill>
          <a:blip r:embed="rId2" cstate="print"/>
          <a:srcRect/>
          <a:stretch>
            <a:fillRect/>
          </a:stretch>
        </p:blipFill>
        <p:spPr bwMode="auto">
          <a:xfrm rot="10309945">
            <a:off x="2814376" y="113265"/>
            <a:ext cx="1078208" cy="822362"/>
          </a:xfrm>
          <a:prstGeom prst="rect">
            <a:avLst/>
          </a:prstGeom>
          <a:noFill/>
          <a:ln w="9525">
            <a:noFill/>
            <a:miter lim="800000"/>
            <a:headEnd/>
            <a:tailEnd/>
          </a:ln>
        </p:spPr>
      </p:pic>
      <p:pic>
        <p:nvPicPr>
          <p:cNvPr id="5" name="Picture 8" descr="Изображение 395"/>
          <p:cNvPicPr>
            <a:picLocks noChangeAspect="1" noChangeArrowheads="1" noCrop="1"/>
          </p:cNvPicPr>
          <p:nvPr/>
        </p:nvPicPr>
        <p:blipFill>
          <a:blip r:embed="rId2" cstate="print"/>
          <a:srcRect/>
          <a:stretch>
            <a:fillRect/>
          </a:stretch>
        </p:blipFill>
        <p:spPr bwMode="auto">
          <a:xfrm rot="10309945">
            <a:off x="5671167" y="394911"/>
            <a:ext cx="561975" cy="428625"/>
          </a:xfrm>
          <a:prstGeom prst="rect">
            <a:avLst/>
          </a:prstGeom>
          <a:noFill/>
          <a:ln w="9525">
            <a:noFill/>
            <a:miter lim="800000"/>
            <a:headEnd/>
            <a:tailEnd/>
          </a:ln>
        </p:spPr>
      </p:pic>
      <p:pic>
        <p:nvPicPr>
          <p:cNvPr id="6" name="Picture 8" descr="Изображение 395"/>
          <p:cNvPicPr>
            <a:picLocks noChangeAspect="1" noChangeArrowheads="1" noCrop="1"/>
          </p:cNvPicPr>
          <p:nvPr/>
        </p:nvPicPr>
        <p:blipFill>
          <a:blip r:embed="rId2" cstate="print"/>
          <a:srcRect/>
          <a:stretch>
            <a:fillRect/>
          </a:stretch>
        </p:blipFill>
        <p:spPr bwMode="auto">
          <a:xfrm rot="10309945" flipV="1">
            <a:off x="78130" y="1997044"/>
            <a:ext cx="1044554" cy="1174451"/>
          </a:xfrm>
          <a:prstGeom prst="rect">
            <a:avLst/>
          </a:prstGeom>
          <a:noFill/>
          <a:ln w="9525">
            <a:noFill/>
            <a:miter lim="800000"/>
            <a:headEnd/>
            <a:tailEnd/>
          </a:ln>
        </p:spPr>
      </p:pic>
      <p:sp>
        <p:nvSpPr>
          <p:cNvPr id="8" name="Прямоугольник 7"/>
          <p:cNvSpPr/>
          <p:nvPr/>
        </p:nvSpPr>
        <p:spPr>
          <a:xfrm>
            <a:off x="3621960" y="587672"/>
            <a:ext cx="4660388" cy="923330"/>
          </a:xfrm>
          <a:prstGeom prst="rect">
            <a:avLst/>
          </a:prstGeom>
          <a:noFill/>
        </p:spPr>
        <p:txBody>
          <a:bodyPr wrap="none" lIns="91440" tIns="45720" rIns="91440" bIns="45720">
            <a:prstTxWarp prst="textPlain">
              <a:avLst/>
            </a:prstTxWarp>
            <a:spAutoFit/>
          </a:bodyPr>
          <a:lstStyle/>
          <a:p>
            <a:pPr algn="ctr"/>
            <a:r>
              <a:rPr lang="ru-RU"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рефлексия</a:t>
            </a:r>
            <a:endParaRPr lang="ru-RU"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10" name="Рисунок 9"/>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403648" y="1923905"/>
            <a:ext cx="6475804" cy="4582294"/>
          </a:xfrm>
          <a:prstGeom prst="rect">
            <a:avLst/>
          </a:prstGeom>
        </p:spPr>
      </p:pic>
      <p:pic>
        <p:nvPicPr>
          <p:cNvPr id="9" name="Рисунок 8" descr="http://www.znaikak.ru/design/pic/visred/desktopwallpapers_org_ua-689.jpg"/>
          <p:cNvPicPr/>
          <p:nvPr/>
        </p:nvPicPr>
        <p:blipFill>
          <a:blip r:embed="rId4" cstate="print"/>
          <a:srcRect/>
          <a:stretch>
            <a:fillRect/>
          </a:stretch>
        </p:blipFill>
        <p:spPr bwMode="auto">
          <a:xfrm>
            <a:off x="899592" y="692696"/>
            <a:ext cx="1285884" cy="785819"/>
          </a:xfrm>
          <a:prstGeom prst="ellipse">
            <a:avLst/>
          </a:prstGeom>
          <a:noFill/>
          <a:ln w="9525">
            <a:noFill/>
            <a:miter lim="800000"/>
            <a:headEnd/>
            <a:tailEnd/>
          </a:ln>
        </p:spPr>
      </p:pic>
      <p:pic>
        <p:nvPicPr>
          <p:cNvPr id="11" name="Picture 8" descr="Изображение 395"/>
          <p:cNvPicPr>
            <a:picLocks noChangeAspect="1" noChangeArrowheads="1" noCrop="1"/>
          </p:cNvPicPr>
          <p:nvPr/>
        </p:nvPicPr>
        <p:blipFill>
          <a:blip r:embed="rId2" cstate="print"/>
          <a:srcRect/>
          <a:stretch>
            <a:fillRect/>
          </a:stretch>
        </p:blipFill>
        <p:spPr bwMode="auto">
          <a:xfrm rot="10309945">
            <a:off x="5671167" y="387838"/>
            <a:ext cx="561975" cy="428625"/>
          </a:xfrm>
          <a:prstGeom prst="rect">
            <a:avLst/>
          </a:prstGeom>
          <a:noFill/>
          <a:ln w="9525">
            <a:noFill/>
            <a:miter lim="800000"/>
            <a:headEnd/>
            <a:tailEnd/>
          </a:ln>
        </p:spPr>
      </p:pic>
      <p:sp>
        <p:nvSpPr>
          <p:cNvPr id="12" name="Прямоугольник 11"/>
          <p:cNvSpPr/>
          <p:nvPr/>
        </p:nvSpPr>
        <p:spPr>
          <a:xfrm>
            <a:off x="3621960" y="580599"/>
            <a:ext cx="4660388" cy="923330"/>
          </a:xfrm>
          <a:prstGeom prst="rect">
            <a:avLst/>
          </a:prstGeom>
          <a:noFill/>
        </p:spPr>
        <p:txBody>
          <a:bodyPr wrap="none" lIns="91440" tIns="45720" rIns="91440" bIns="45720">
            <a:prstTxWarp prst="textPlain">
              <a:avLst/>
            </a:prstTxWarp>
            <a:spAutoFit/>
          </a:bodyPr>
          <a:lstStyle/>
          <a:p>
            <a:pPr algn="ctr"/>
            <a:r>
              <a:rPr lang="ru-RU"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рефлексия</a:t>
            </a:r>
            <a:endParaRPr lang="ru-RU"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13" name="Рисунок 1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403648" y="1916832"/>
            <a:ext cx="6475804" cy="4582294"/>
          </a:xfrm>
          <a:prstGeom prst="rect">
            <a:avLst/>
          </a:prstGeom>
        </p:spPr>
      </p:pic>
      <p:pic>
        <p:nvPicPr>
          <p:cNvPr id="14" name="Рисунок 13" descr="http://www.znaikak.ru/design/pic/visred/desktopwallpapers_org_ua-689.jpg"/>
          <p:cNvPicPr/>
          <p:nvPr/>
        </p:nvPicPr>
        <p:blipFill>
          <a:blip r:embed="rId4" cstate="print"/>
          <a:srcRect/>
          <a:stretch>
            <a:fillRect/>
          </a:stretch>
        </p:blipFill>
        <p:spPr bwMode="auto">
          <a:xfrm>
            <a:off x="899592" y="685623"/>
            <a:ext cx="1285884" cy="785819"/>
          </a:xfrm>
          <a:prstGeom prst="ellipse">
            <a:avLst/>
          </a:prstGeom>
          <a:noFill/>
          <a:ln w="9525">
            <a:noFill/>
            <a:miter lim="800000"/>
            <a:headEnd/>
            <a:tailEnd/>
          </a:ln>
        </p:spPr>
      </p:pic>
      <p:pic>
        <p:nvPicPr>
          <p:cNvPr id="15" name="Рисунок 1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403648" y="1844824"/>
            <a:ext cx="6475804" cy="4582294"/>
          </a:xfrm>
          <a:prstGeom prst="rect">
            <a:avLst/>
          </a:prstGeom>
        </p:spPr>
      </p:pic>
      <p:pic>
        <p:nvPicPr>
          <p:cNvPr id="16" name="Рисунок 1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87624" y="2060848"/>
            <a:ext cx="6881210" cy="4464496"/>
          </a:xfrm>
          <a:prstGeom prst="rect">
            <a:avLst/>
          </a:prstGeom>
        </p:spPr>
      </p:pic>
      <p:pic>
        <p:nvPicPr>
          <p:cNvPr id="17" name="Рисунок 1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5616" y="1844824"/>
            <a:ext cx="6881210" cy="4464496"/>
          </a:xfrm>
          <a:prstGeom prst="rect">
            <a:avLst/>
          </a:prstGeom>
        </p:spPr>
      </p:pic>
    </p:spTree>
  </p:cSld>
  <p:clrMapOvr>
    <a:masterClrMapping/>
  </p:clrMapOvr>
  <p:transition advTm="1500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1"/>
            <a:ext cx="6517232" cy="6986528"/>
          </a:xfrm>
          <a:prstGeom prst="rect">
            <a:avLst/>
          </a:prstGeom>
          <a:solidFill>
            <a:schemeClr val="accent6">
              <a:lumMod val="40000"/>
              <a:lumOff val="60000"/>
            </a:schemeClr>
          </a:solidFill>
        </p:spPr>
        <p:txBody>
          <a:bodyPr wrap="square" lIns="91440" tIns="45720" rIns="91440" bIns="45720">
            <a:spAutoFit/>
          </a:bodyPr>
          <a:lstStyle/>
          <a:p>
            <a:endParaRPr lang="kk-KZ" sz="2800" b="1" dirty="0" smtClean="0">
              <a:ln w="1905"/>
              <a:effectLst>
                <a:innerShdw blurRad="69850" dist="43180" dir="5400000">
                  <a:srgbClr val="000000">
                    <a:alpha val="65000"/>
                  </a:srgbClr>
                </a:innerShdw>
              </a:effectLst>
              <a:latin typeface="Times New Roman" pitchFamily="18" charset="0"/>
              <a:cs typeface="Times New Roman" pitchFamily="18" charset="0"/>
            </a:endParaRPr>
          </a:p>
          <a:p>
            <a:r>
              <a:rPr lang="kk-KZ" sz="2800" b="1" dirty="0" smtClean="0">
                <a:ln w="1905"/>
                <a:effectLst>
                  <a:innerShdw blurRad="69850" dist="43180" dir="5400000">
                    <a:srgbClr val="000000">
                      <a:alpha val="65000"/>
                    </a:srgbClr>
                  </a:innerShdw>
                </a:effectLst>
                <a:latin typeface="Times New Roman" pitchFamily="18" charset="0"/>
                <a:cs typeface="Times New Roman" pitchFamily="18" charset="0"/>
              </a:rPr>
              <a:t>1.</a:t>
            </a:r>
            <a:r>
              <a:rPr lang="kk-KZ" sz="2800" b="1" dirty="0" smtClean="0">
                <a:latin typeface="Times New Roman" pitchFamily="18" charset="0"/>
                <a:cs typeface="Times New Roman" pitchFamily="18" charset="0"/>
              </a:rPr>
              <a:t> Адам өміріндегі ең жоғары бағалы дүние  қандай?</a:t>
            </a:r>
            <a:endParaRPr lang="ru-RU" sz="2800" b="1" dirty="0" smtClean="0">
              <a:latin typeface="Times New Roman" pitchFamily="18" charset="0"/>
              <a:cs typeface="Times New Roman" pitchFamily="18" charset="0"/>
            </a:endParaRPr>
          </a:p>
          <a:p>
            <a:r>
              <a:rPr lang="kk-KZ" sz="2800" b="1" dirty="0" smtClean="0">
                <a:ln w="1905"/>
                <a:effectLst>
                  <a:innerShdw blurRad="69850" dist="43180" dir="5400000">
                    <a:srgbClr val="000000">
                      <a:alpha val="65000"/>
                    </a:srgbClr>
                  </a:innerShdw>
                </a:effectLst>
                <a:latin typeface="Times New Roman" pitchFamily="18" charset="0"/>
                <a:cs typeface="Times New Roman" pitchFamily="18" charset="0"/>
              </a:rPr>
              <a:t>  </a:t>
            </a:r>
          </a:p>
          <a:p>
            <a:r>
              <a:rPr lang="kk-KZ" sz="2800" b="1" cap="none" spc="0" dirty="0" smtClean="0">
                <a:ln w="1905"/>
                <a:effectLst>
                  <a:innerShdw blurRad="69850" dist="43180" dir="5400000">
                    <a:srgbClr val="000000">
                      <a:alpha val="65000"/>
                    </a:srgbClr>
                  </a:innerShdw>
                </a:effectLst>
                <a:latin typeface="Times New Roman" pitchFamily="18" charset="0"/>
                <a:cs typeface="Times New Roman" pitchFamily="18" charset="0"/>
              </a:rPr>
              <a:t>2.Салауатты  өмір салтын  қалыптастыру үшін не істеу керек? </a:t>
            </a:r>
          </a:p>
          <a:p>
            <a:endParaRPr lang="kk-KZ" sz="2800" b="1" cap="none" spc="0" dirty="0" smtClean="0">
              <a:ln w="1905"/>
              <a:effectLst>
                <a:innerShdw blurRad="69850" dist="43180" dir="5400000">
                  <a:srgbClr val="000000">
                    <a:alpha val="65000"/>
                  </a:srgbClr>
                </a:innerShdw>
              </a:effectLst>
              <a:latin typeface="Times New Roman" pitchFamily="18" charset="0"/>
              <a:cs typeface="Times New Roman" pitchFamily="18" charset="0"/>
            </a:endParaRPr>
          </a:p>
          <a:p>
            <a:r>
              <a:rPr lang="kk-KZ" sz="2800" b="1" dirty="0" smtClean="0">
                <a:ln w="1905"/>
                <a:effectLst>
                  <a:innerShdw blurRad="69850" dist="43180" dir="5400000">
                    <a:srgbClr val="000000">
                      <a:alpha val="65000"/>
                    </a:srgbClr>
                  </a:innerShdw>
                </a:effectLst>
                <a:latin typeface="Times New Roman" pitchFamily="18" charset="0"/>
                <a:cs typeface="Times New Roman" pitchFamily="18" charset="0"/>
              </a:rPr>
              <a:t>3.Денсаулық  жақсы болу үшін не  істеу  керек?</a:t>
            </a:r>
          </a:p>
          <a:p>
            <a:endParaRPr lang="kk-KZ" sz="2800" b="1" dirty="0" smtClean="0">
              <a:ln w="1905"/>
              <a:effectLst>
                <a:innerShdw blurRad="69850" dist="43180" dir="5400000">
                  <a:srgbClr val="000000">
                    <a:alpha val="65000"/>
                  </a:srgbClr>
                </a:innerShdw>
              </a:effectLst>
              <a:latin typeface="Times New Roman" pitchFamily="18" charset="0"/>
              <a:cs typeface="Times New Roman" pitchFamily="18" charset="0"/>
            </a:endParaRPr>
          </a:p>
          <a:p>
            <a:r>
              <a:rPr lang="kk-KZ" sz="2800" b="1" dirty="0" smtClean="0">
                <a:ln w="1905"/>
                <a:effectLst>
                  <a:innerShdw blurRad="69850" dist="43180" dir="5400000">
                    <a:srgbClr val="000000">
                      <a:alpha val="65000"/>
                    </a:srgbClr>
                  </a:innerShdw>
                </a:effectLst>
                <a:latin typeface="Times New Roman" pitchFamily="18" charset="0"/>
                <a:cs typeface="Times New Roman" pitchFamily="18" charset="0"/>
              </a:rPr>
              <a:t>4.Қазір  көңіл күйің  қалай?</a:t>
            </a:r>
            <a:r>
              <a:rPr lang="kk-KZ" sz="2800" b="1" dirty="0" smtClean="0">
                <a:latin typeface="Times New Roman" pitchFamily="18" charset="0"/>
                <a:cs typeface="Times New Roman" pitchFamily="18" charset="0"/>
              </a:rPr>
              <a:t> </a:t>
            </a:r>
          </a:p>
          <a:p>
            <a:endParaRPr lang="kk-KZ" sz="2800" b="1" dirty="0" smtClean="0">
              <a:latin typeface="Times New Roman" pitchFamily="18" charset="0"/>
              <a:cs typeface="Times New Roman" pitchFamily="18" charset="0"/>
            </a:endParaRPr>
          </a:p>
          <a:p>
            <a:r>
              <a:rPr lang="kk-KZ" sz="2800" b="1" dirty="0" smtClean="0">
                <a:latin typeface="Times New Roman" pitchFamily="18" charset="0"/>
                <a:cs typeface="Times New Roman" pitchFamily="18" charset="0"/>
              </a:rPr>
              <a:t>5. Ертедегі жігіт өзінің қате</a:t>
            </a:r>
            <a:r>
              <a:rPr lang="ru-RU" sz="2800" b="1" dirty="0" smtClean="0">
                <a:latin typeface="Times New Roman" pitchFamily="18" charset="0"/>
                <a:cs typeface="Times New Roman" pitchFamily="18" charset="0"/>
              </a:rPr>
              <a:t>-</a:t>
            </a:r>
          </a:p>
          <a:p>
            <a:r>
              <a:rPr lang="kk-KZ" sz="2800" b="1" dirty="0" smtClean="0">
                <a:latin typeface="Times New Roman" pitchFamily="18" charset="0"/>
                <a:cs typeface="Times New Roman" pitchFamily="18" charset="0"/>
              </a:rPr>
              <a:t>лерін түсіне ме?</a:t>
            </a:r>
            <a:endParaRPr lang="ru-RU" sz="2800" dirty="0" smtClean="0">
              <a:latin typeface="Times New Roman" pitchFamily="18" charset="0"/>
              <a:cs typeface="Times New Roman" pitchFamily="18" charset="0"/>
            </a:endParaRPr>
          </a:p>
          <a:p>
            <a:endParaRPr lang="kk-KZ"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a:p>
            <a:endParaRPr lang="ru-RU" sz="2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pic>
        <p:nvPicPr>
          <p:cNvPr id="16387" name="Picture 3" descr="C:\Users\Администратор\AppData\Local\Microsoft\Windows\Temporary Internet Files\Content.IE5\XFGG2TXQ\MC900434957[1].wmf"/>
          <p:cNvPicPr>
            <a:picLocks noChangeAspect="1" noChangeArrowheads="1"/>
          </p:cNvPicPr>
          <p:nvPr/>
        </p:nvPicPr>
        <p:blipFill>
          <a:blip r:embed="rId2" cstate="print"/>
          <a:srcRect/>
          <a:stretch>
            <a:fillRect/>
          </a:stretch>
        </p:blipFill>
        <p:spPr bwMode="auto">
          <a:xfrm>
            <a:off x="7000892" y="3000372"/>
            <a:ext cx="1827886" cy="1292962"/>
          </a:xfrm>
          <a:prstGeom prst="rect">
            <a:avLst/>
          </a:prstGeom>
          <a:noFill/>
        </p:spPr>
      </p:pic>
      <p:pic>
        <p:nvPicPr>
          <p:cNvPr id="16388" name="Picture 4" descr="C:\Users\Администратор\AppData\Local\Microsoft\Windows\Temporary Internet Files\Content.IE5\XFGG2TXQ\MM900303500[1].gif"/>
          <p:cNvPicPr>
            <a:picLocks noChangeAspect="1" noChangeArrowheads="1" noCrop="1"/>
          </p:cNvPicPr>
          <p:nvPr/>
        </p:nvPicPr>
        <p:blipFill>
          <a:blip r:embed="rId3" cstate="print"/>
          <a:srcRect/>
          <a:stretch>
            <a:fillRect/>
          </a:stretch>
        </p:blipFill>
        <p:spPr bwMode="auto">
          <a:xfrm>
            <a:off x="6429388" y="1449248"/>
            <a:ext cx="1672264" cy="1274894"/>
          </a:xfrm>
          <a:prstGeom prst="rect">
            <a:avLst/>
          </a:prstGeom>
          <a:noFill/>
        </p:spPr>
      </p:pic>
      <p:pic>
        <p:nvPicPr>
          <p:cNvPr id="16390" name="Picture 6" descr="C:\Users\Администратор\AppData\Local\Microsoft\Windows\Temporary Internet Files\Content.IE5\2GVR9KCV\MC900231363[1].wmf"/>
          <p:cNvPicPr>
            <a:picLocks noChangeAspect="1" noChangeArrowheads="1"/>
          </p:cNvPicPr>
          <p:nvPr/>
        </p:nvPicPr>
        <p:blipFill>
          <a:blip r:embed="rId4" cstate="print"/>
          <a:srcRect/>
          <a:stretch>
            <a:fillRect/>
          </a:stretch>
        </p:blipFill>
        <p:spPr bwMode="auto">
          <a:xfrm>
            <a:off x="7011751" y="4500570"/>
            <a:ext cx="2132249" cy="1414271"/>
          </a:xfrm>
          <a:prstGeom prst="rect">
            <a:avLst/>
          </a:prstGeom>
          <a:noFill/>
        </p:spPr>
      </p:pic>
      <p:pic>
        <p:nvPicPr>
          <p:cNvPr id="16392" name="Picture 8" descr="C:\Users\Администратор\AppData\Local\Microsoft\Windows\Temporary Internet Files\Content.IE5\A5ANGKGR\MC900286855[1].wmf"/>
          <p:cNvPicPr>
            <a:picLocks noChangeAspect="1" noChangeArrowheads="1"/>
          </p:cNvPicPr>
          <p:nvPr/>
        </p:nvPicPr>
        <p:blipFill>
          <a:blip r:embed="rId5" cstate="print"/>
          <a:srcRect/>
          <a:stretch>
            <a:fillRect/>
          </a:stretch>
        </p:blipFill>
        <p:spPr bwMode="auto">
          <a:xfrm>
            <a:off x="5715008" y="5357826"/>
            <a:ext cx="1415516" cy="1208070"/>
          </a:xfrm>
          <a:prstGeom prst="rect">
            <a:avLst/>
          </a:prstGeom>
          <a:noFill/>
        </p:spPr>
      </p:pic>
      <p:pic>
        <p:nvPicPr>
          <p:cNvPr id="16393" name="Picture 9" descr="C:\Users\Администратор\AppData\Local\Microsoft\Windows\Temporary Internet Files\Content.IE5\2GVR9KCV\MC900424018[1].wmf"/>
          <p:cNvPicPr>
            <a:picLocks noChangeAspect="1" noChangeArrowheads="1"/>
          </p:cNvPicPr>
          <p:nvPr/>
        </p:nvPicPr>
        <p:blipFill>
          <a:blip r:embed="rId6" cstate="print"/>
          <a:srcRect/>
          <a:stretch>
            <a:fillRect/>
          </a:stretch>
        </p:blipFill>
        <p:spPr bwMode="auto">
          <a:xfrm rot="21147816">
            <a:off x="6661286" y="47946"/>
            <a:ext cx="808003" cy="1167332"/>
          </a:xfrm>
          <a:prstGeom prst="rect">
            <a:avLst/>
          </a:prstGeom>
          <a:noFill/>
        </p:spPr>
      </p:pic>
      <p:pic>
        <p:nvPicPr>
          <p:cNvPr id="14" name="Picture 11" descr="Изображение 1173"/>
          <p:cNvPicPr>
            <a:picLocks noChangeAspect="1" noChangeArrowheads="1" noCrop="1"/>
          </p:cNvPicPr>
          <p:nvPr/>
        </p:nvPicPr>
        <p:blipFill>
          <a:blip r:embed="rId7" cstate="print"/>
          <a:srcRect/>
          <a:stretch>
            <a:fillRect/>
          </a:stretch>
        </p:blipFill>
        <p:spPr bwMode="auto">
          <a:xfrm>
            <a:off x="7715272" y="0"/>
            <a:ext cx="1079500" cy="1049337"/>
          </a:xfrm>
          <a:prstGeom prst="rect">
            <a:avLst/>
          </a:prstGeom>
          <a:noFill/>
          <a:ln w="9525">
            <a:noFill/>
            <a:miter lim="800000"/>
            <a:headEnd/>
            <a:tailEnd/>
          </a:ln>
        </p:spPr>
      </p:pic>
      <p:pic>
        <p:nvPicPr>
          <p:cNvPr id="16394" name="Picture 10" descr="C:\Users\Администратор\AppData\Local\Microsoft\Windows\Temporary Internet Files\Content.IE5\8669L6SA\MM900283642[1].gif"/>
          <p:cNvPicPr>
            <a:picLocks noChangeAspect="1" noChangeArrowheads="1" noCrop="1"/>
          </p:cNvPicPr>
          <p:nvPr/>
        </p:nvPicPr>
        <p:blipFill>
          <a:blip r:embed="rId8" cstate="print"/>
          <a:srcRect/>
          <a:stretch>
            <a:fillRect/>
          </a:stretch>
        </p:blipFill>
        <p:spPr bwMode="auto">
          <a:xfrm>
            <a:off x="7500958" y="1500174"/>
            <a:ext cx="1343040" cy="1571636"/>
          </a:xfrm>
          <a:prstGeom prst="rect">
            <a:avLst/>
          </a:prstGeom>
          <a:noFill/>
        </p:spPr>
      </p:pic>
    </p:spTree>
  </p:cSld>
  <p:clrMapOvr>
    <a:masterClrMapping/>
  </p:clrMapOvr>
  <p:transition advTm="1500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xmlns="" val="730956995"/>
              </p:ext>
            </p:extLst>
          </p:nvPr>
        </p:nvGraphicFramePr>
        <p:xfrm>
          <a:off x="899592" y="332657"/>
          <a:ext cx="7632847" cy="5344363"/>
        </p:xfrm>
        <a:graphic>
          <a:graphicData uri="http://schemas.openxmlformats.org/drawingml/2006/table">
            <a:tbl>
              <a:tblPr/>
              <a:tblGrid>
                <a:gridCol w="3412411"/>
                <a:gridCol w="549611"/>
                <a:gridCol w="2733594"/>
                <a:gridCol w="937231"/>
              </a:tblGrid>
              <a:tr h="445407">
                <a:tc>
                  <a:txBody>
                    <a:bodyPr/>
                    <a:lstStyle/>
                    <a:p>
                      <a:pPr algn="l">
                        <a:lnSpc>
                          <a:spcPts val="1300"/>
                        </a:lnSpc>
                        <a:spcAft>
                          <a:spcPts val="0"/>
                        </a:spcAft>
                      </a:pPr>
                      <a:endParaRPr lang="kk-KZ" sz="2400" b="0" dirty="0" smtClean="0">
                        <a:solidFill>
                          <a:srgbClr val="FF0000"/>
                        </a:solidFill>
                        <a:latin typeface="Times New Roman"/>
                        <a:ea typeface="Times New Roman"/>
                        <a:cs typeface="Times New Roman"/>
                      </a:endParaRPr>
                    </a:p>
                    <a:p>
                      <a:pPr algn="l">
                        <a:lnSpc>
                          <a:spcPts val="1300"/>
                        </a:lnSpc>
                        <a:spcAft>
                          <a:spcPts val="0"/>
                        </a:spcAft>
                      </a:pPr>
                      <a:endParaRPr lang="kk-KZ" sz="2400" b="0" dirty="0" smtClean="0">
                        <a:solidFill>
                          <a:srgbClr val="FF0000"/>
                        </a:solidFill>
                        <a:latin typeface="Times New Roman"/>
                        <a:ea typeface="Times New Roman"/>
                        <a:cs typeface="Times New Roman"/>
                      </a:endParaRPr>
                    </a:p>
                    <a:p>
                      <a:pPr algn="l">
                        <a:lnSpc>
                          <a:spcPts val="1300"/>
                        </a:lnSpc>
                        <a:spcAft>
                          <a:spcPts val="0"/>
                        </a:spcAft>
                      </a:pPr>
                      <a:r>
                        <a:rPr lang="kk-KZ" sz="2400" b="0" dirty="0" smtClean="0">
                          <a:solidFill>
                            <a:srgbClr val="FF0000"/>
                          </a:solidFill>
                          <a:latin typeface="Times New Roman"/>
                          <a:ea typeface="Times New Roman"/>
                          <a:cs typeface="Times New Roman"/>
                        </a:rPr>
                        <a:t>Бағалау </a:t>
                      </a:r>
                      <a:r>
                        <a:rPr lang="kk-KZ" sz="2400" b="0" dirty="0">
                          <a:solidFill>
                            <a:srgbClr val="FF0000"/>
                          </a:solidFill>
                          <a:latin typeface="Times New Roman"/>
                          <a:ea typeface="Times New Roman"/>
                          <a:cs typeface="Times New Roman"/>
                        </a:rPr>
                        <a:t>критерийі</a:t>
                      </a:r>
                      <a:endParaRPr lang="ru-RU" sz="2400" b="0" dirty="0">
                        <a:solidFill>
                          <a:srgbClr val="FF0000"/>
                        </a:solidFill>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spcAft>
                          <a:spcPts val="0"/>
                        </a:spcAft>
                      </a:pPr>
                      <a:r>
                        <a:rPr lang="kk-KZ" sz="2400" b="0" i="1" dirty="0" smtClean="0">
                          <a:solidFill>
                            <a:srgbClr val="FF0000"/>
                          </a:solidFill>
                          <a:latin typeface="Times New Roman"/>
                          <a:ea typeface="MS Mincho"/>
                        </a:rPr>
                        <a:t>№</a:t>
                      </a:r>
                      <a:endParaRPr lang="ru-RU" sz="2400" b="0" dirty="0">
                        <a:solidFill>
                          <a:srgbClr val="FF0000"/>
                        </a:solidFill>
                        <a:latin typeface="Times New Roman"/>
                        <a:ea typeface="MS Mincho"/>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ts val="1300"/>
                        </a:lnSpc>
                        <a:spcAft>
                          <a:spcPts val="0"/>
                        </a:spcAft>
                      </a:pPr>
                      <a:endParaRPr lang="kk-KZ" sz="2400" b="0" dirty="0" smtClean="0">
                        <a:solidFill>
                          <a:srgbClr val="FF0000"/>
                        </a:solidFill>
                        <a:latin typeface="Times New Roman"/>
                        <a:ea typeface="Times New Roman"/>
                        <a:cs typeface="Times New Roman"/>
                      </a:endParaRPr>
                    </a:p>
                    <a:p>
                      <a:pPr algn="l">
                        <a:lnSpc>
                          <a:spcPts val="1300"/>
                        </a:lnSpc>
                        <a:spcAft>
                          <a:spcPts val="0"/>
                        </a:spcAft>
                      </a:pPr>
                      <a:endParaRPr lang="kk-KZ" sz="2400" b="0" dirty="0" smtClean="0">
                        <a:solidFill>
                          <a:srgbClr val="FF0000"/>
                        </a:solidFill>
                        <a:latin typeface="Times New Roman"/>
                        <a:ea typeface="Times New Roman"/>
                        <a:cs typeface="Times New Roman"/>
                      </a:endParaRPr>
                    </a:p>
                    <a:p>
                      <a:pPr algn="l">
                        <a:lnSpc>
                          <a:spcPts val="1300"/>
                        </a:lnSpc>
                        <a:spcAft>
                          <a:spcPts val="0"/>
                        </a:spcAft>
                      </a:pPr>
                      <a:r>
                        <a:rPr lang="kk-KZ" sz="2400" b="0" dirty="0" smtClean="0">
                          <a:solidFill>
                            <a:srgbClr val="FF0000"/>
                          </a:solidFill>
                          <a:latin typeface="Times New Roman"/>
                          <a:ea typeface="Times New Roman"/>
                          <a:cs typeface="Times New Roman"/>
                        </a:rPr>
                        <a:t>Дескриптор </a:t>
                      </a:r>
                      <a:endParaRPr lang="ru-RU" sz="2400" b="0" dirty="0">
                        <a:solidFill>
                          <a:srgbClr val="FF0000"/>
                        </a:solidFill>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1300"/>
                        </a:lnSpc>
                        <a:spcAft>
                          <a:spcPts val="0"/>
                        </a:spcAft>
                      </a:pPr>
                      <a:endParaRPr lang="kk-KZ" sz="2400" b="0" dirty="0" smtClean="0">
                        <a:solidFill>
                          <a:srgbClr val="FF0000"/>
                        </a:solidFill>
                        <a:latin typeface="Times New Roman"/>
                        <a:ea typeface="Times New Roman"/>
                        <a:cs typeface="Times New Roman"/>
                      </a:endParaRPr>
                    </a:p>
                    <a:p>
                      <a:pPr algn="just">
                        <a:lnSpc>
                          <a:spcPts val="1300"/>
                        </a:lnSpc>
                        <a:spcAft>
                          <a:spcPts val="0"/>
                        </a:spcAft>
                      </a:pPr>
                      <a:r>
                        <a:rPr lang="kk-KZ" sz="2400" b="0" dirty="0" smtClean="0">
                          <a:solidFill>
                            <a:srgbClr val="FF0000"/>
                          </a:solidFill>
                          <a:latin typeface="Times New Roman"/>
                          <a:ea typeface="Times New Roman"/>
                          <a:cs typeface="Times New Roman"/>
                        </a:rPr>
                        <a:t>Балл</a:t>
                      </a:r>
                      <a:endParaRPr lang="ru-RU" sz="2400" b="0" dirty="0">
                        <a:solidFill>
                          <a:srgbClr val="FF0000"/>
                        </a:solidFill>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1166">
                <a:tc rowSpan="2">
                  <a:txBody>
                    <a:bodyPr/>
                    <a:lstStyle/>
                    <a:p>
                      <a:pPr algn="l">
                        <a:lnSpc>
                          <a:spcPct val="100000"/>
                        </a:lnSpc>
                        <a:spcAft>
                          <a:spcPts val="0"/>
                        </a:spcAft>
                      </a:pPr>
                      <a:endParaRPr lang="kk-KZ" sz="1800" b="0" i="1" dirty="0" smtClean="0">
                        <a:latin typeface="Times New Roman"/>
                        <a:ea typeface="Times New Roman"/>
                        <a:cs typeface="Times New Roman"/>
                      </a:endParaRPr>
                    </a:p>
                    <a:p>
                      <a:pPr algn="l">
                        <a:lnSpc>
                          <a:spcPct val="100000"/>
                        </a:lnSpc>
                        <a:spcAft>
                          <a:spcPts val="0"/>
                        </a:spcAft>
                      </a:pPr>
                      <a:r>
                        <a:rPr lang="kk-KZ" sz="2400" b="0" i="1" smtClean="0">
                          <a:latin typeface="Times New Roman"/>
                          <a:ea typeface="Times New Roman"/>
                          <a:cs typeface="Times New Roman"/>
                        </a:rPr>
                        <a:t>Фольклорлық және</a:t>
                      </a:r>
                    </a:p>
                    <a:p>
                      <a:pPr algn="l">
                        <a:lnSpc>
                          <a:spcPct val="100000"/>
                        </a:lnSpc>
                        <a:spcAft>
                          <a:spcPts val="0"/>
                        </a:spcAft>
                      </a:pPr>
                      <a:r>
                        <a:rPr lang="kk-KZ" sz="2400" b="0" i="1" smtClean="0">
                          <a:latin typeface="Times New Roman"/>
                          <a:ea typeface="Times New Roman"/>
                          <a:cs typeface="Times New Roman"/>
                        </a:rPr>
                        <a:t> </a:t>
                      </a:r>
                      <a:r>
                        <a:rPr lang="kk-KZ" sz="2400" b="0" i="1" dirty="0">
                          <a:latin typeface="Times New Roman"/>
                          <a:ea typeface="Times New Roman"/>
                          <a:cs typeface="Times New Roman"/>
                        </a:rPr>
                        <a:t>шағын көлемді </a:t>
                      </a:r>
                      <a:r>
                        <a:rPr lang="kk-KZ" sz="2400" b="0" i="1">
                          <a:latin typeface="Times New Roman"/>
                          <a:ea typeface="Times New Roman"/>
                          <a:cs typeface="Times New Roman"/>
                        </a:rPr>
                        <a:t>көркем </a:t>
                      </a:r>
                      <a:endParaRPr lang="kk-KZ" sz="2400" b="0" i="1" smtClean="0">
                        <a:latin typeface="Times New Roman"/>
                        <a:ea typeface="Times New Roman"/>
                        <a:cs typeface="Times New Roman"/>
                      </a:endParaRPr>
                    </a:p>
                    <a:p>
                      <a:pPr algn="l">
                        <a:lnSpc>
                          <a:spcPct val="100000"/>
                        </a:lnSpc>
                        <a:spcAft>
                          <a:spcPts val="0"/>
                        </a:spcAft>
                      </a:pPr>
                      <a:r>
                        <a:rPr lang="kk-KZ" sz="2400" b="0" i="1" smtClean="0">
                          <a:latin typeface="Times New Roman"/>
                          <a:ea typeface="Times New Roman"/>
                          <a:cs typeface="Times New Roman"/>
                        </a:rPr>
                        <a:t>әдеби </a:t>
                      </a:r>
                      <a:r>
                        <a:rPr lang="kk-KZ" sz="2400" b="0" i="1" dirty="0">
                          <a:latin typeface="Times New Roman"/>
                          <a:ea typeface="Times New Roman"/>
                          <a:cs typeface="Times New Roman"/>
                        </a:rPr>
                        <a:t>мәтіндердің мазмұнын түсіну</a:t>
                      </a:r>
                      <a:endParaRPr lang="ru-RU" sz="2400" b="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just">
                        <a:lnSpc>
                          <a:spcPts val="1300"/>
                        </a:lnSpc>
                        <a:spcAft>
                          <a:spcPts val="0"/>
                        </a:spcAft>
                      </a:pPr>
                      <a:endParaRPr lang="kk-KZ" sz="1800" b="0" dirty="0" smtClean="0">
                        <a:solidFill>
                          <a:srgbClr val="000000"/>
                        </a:solidFill>
                        <a:latin typeface="Times New Roman"/>
                        <a:ea typeface="Times New Roman"/>
                        <a:cs typeface="Times New Roman"/>
                      </a:endParaRPr>
                    </a:p>
                    <a:p>
                      <a:pPr algn="just">
                        <a:lnSpc>
                          <a:spcPts val="1300"/>
                        </a:lnSpc>
                        <a:spcAft>
                          <a:spcPts val="0"/>
                        </a:spcAft>
                      </a:pPr>
                      <a:endParaRPr lang="kk-KZ" sz="1800" b="0" dirty="0" smtClean="0">
                        <a:solidFill>
                          <a:srgbClr val="000000"/>
                        </a:solidFill>
                        <a:latin typeface="Times New Roman"/>
                        <a:ea typeface="Times New Roman"/>
                        <a:cs typeface="Times New Roman"/>
                      </a:endParaRPr>
                    </a:p>
                    <a:p>
                      <a:pPr algn="just">
                        <a:lnSpc>
                          <a:spcPts val="1300"/>
                        </a:lnSpc>
                        <a:spcAft>
                          <a:spcPts val="0"/>
                        </a:spcAft>
                      </a:pPr>
                      <a:endParaRPr lang="kk-KZ" sz="1800" b="0" dirty="0" smtClean="0">
                        <a:solidFill>
                          <a:srgbClr val="000000"/>
                        </a:solidFill>
                        <a:latin typeface="Times New Roman"/>
                        <a:ea typeface="Times New Roman"/>
                        <a:cs typeface="Times New Roman"/>
                      </a:endParaRPr>
                    </a:p>
                    <a:p>
                      <a:pPr algn="just">
                        <a:lnSpc>
                          <a:spcPts val="1300"/>
                        </a:lnSpc>
                        <a:spcAft>
                          <a:spcPts val="0"/>
                        </a:spcAft>
                      </a:pPr>
                      <a:r>
                        <a:rPr lang="kk-KZ" sz="1800" b="0" dirty="0" smtClean="0">
                          <a:solidFill>
                            <a:srgbClr val="000000"/>
                          </a:solidFill>
                          <a:latin typeface="Times New Roman"/>
                          <a:ea typeface="Times New Roman"/>
                          <a:cs typeface="Times New Roman"/>
                        </a:rPr>
                        <a:t>1тапсырма</a:t>
                      </a:r>
                      <a:endParaRPr lang="ru-RU" sz="1600" b="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1300"/>
                        </a:lnSpc>
                        <a:spcAft>
                          <a:spcPts val="0"/>
                        </a:spcAft>
                      </a:pPr>
                      <a:endParaRPr lang="kk-KZ" sz="1800" b="0" dirty="0" smtClean="0">
                        <a:solidFill>
                          <a:srgbClr val="000000"/>
                        </a:solidFill>
                        <a:latin typeface="Times New Roman"/>
                        <a:ea typeface="Times New Roman"/>
                        <a:cs typeface="Times New Roman"/>
                      </a:endParaRPr>
                    </a:p>
                    <a:p>
                      <a:pPr algn="just">
                        <a:lnSpc>
                          <a:spcPts val="1300"/>
                        </a:lnSpc>
                        <a:spcAft>
                          <a:spcPts val="0"/>
                        </a:spcAft>
                      </a:pPr>
                      <a:r>
                        <a:rPr lang="kk-KZ" sz="2000" b="0" dirty="0" smtClean="0">
                          <a:solidFill>
                            <a:srgbClr val="000000"/>
                          </a:solidFill>
                          <a:latin typeface="Times New Roman"/>
                          <a:ea typeface="Times New Roman"/>
                          <a:cs typeface="Times New Roman"/>
                        </a:rPr>
                        <a:t>Әдеби</a:t>
                      </a:r>
                      <a:r>
                        <a:rPr lang="kk-KZ" sz="2000" b="0" baseline="0" dirty="0" smtClean="0">
                          <a:solidFill>
                            <a:srgbClr val="000000"/>
                          </a:solidFill>
                          <a:latin typeface="Times New Roman"/>
                          <a:ea typeface="Times New Roman"/>
                          <a:cs typeface="Times New Roman"/>
                        </a:rPr>
                        <a:t> </a:t>
                      </a:r>
                      <a:r>
                        <a:rPr lang="kk-KZ" sz="2000" b="0" baseline="0" smtClean="0">
                          <a:solidFill>
                            <a:srgbClr val="000000"/>
                          </a:solidFill>
                          <a:latin typeface="Times New Roman"/>
                          <a:ea typeface="Times New Roman"/>
                          <a:cs typeface="Times New Roman"/>
                        </a:rPr>
                        <a:t>мәтіннің </a:t>
                      </a:r>
                    </a:p>
                    <a:p>
                      <a:pPr algn="just">
                        <a:lnSpc>
                          <a:spcPts val="1300"/>
                        </a:lnSpc>
                        <a:spcAft>
                          <a:spcPts val="0"/>
                        </a:spcAft>
                      </a:pPr>
                      <a:r>
                        <a:rPr lang="kk-KZ" sz="2000" b="0" baseline="0" smtClean="0">
                          <a:solidFill>
                            <a:srgbClr val="000000"/>
                          </a:solidFill>
                          <a:latin typeface="Times New Roman"/>
                          <a:ea typeface="Times New Roman"/>
                          <a:cs typeface="Times New Roman"/>
                        </a:rPr>
                        <a:t>мазмұнын </a:t>
                      </a:r>
                      <a:r>
                        <a:rPr lang="kk-KZ" sz="2000" b="0" baseline="0" dirty="0" smtClean="0">
                          <a:solidFill>
                            <a:srgbClr val="000000"/>
                          </a:solidFill>
                          <a:latin typeface="Times New Roman"/>
                          <a:ea typeface="Times New Roman"/>
                          <a:cs typeface="Times New Roman"/>
                        </a:rPr>
                        <a:t>түсінеді</a:t>
                      </a:r>
                      <a:endParaRPr lang="kk-KZ" sz="2000" b="0" dirty="0" smtClean="0">
                        <a:solidFill>
                          <a:srgbClr val="000000"/>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1300"/>
                        </a:lnSpc>
                        <a:spcAft>
                          <a:spcPts val="0"/>
                        </a:spcAft>
                      </a:pPr>
                      <a:endParaRPr lang="kk-KZ" sz="1800" b="0" dirty="0" smtClean="0">
                        <a:solidFill>
                          <a:srgbClr val="000000"/>
                        </a:solidFill>
                        <a:latin typeface="Times New Roman"/>
                        <a:ea typeface="Times New Roman"/>
                        <a:cs typeface="Times New Roman"/>
                      </a:endParaRPr>
                    </a:p>
                    <a:p>
                      <a:pPr algn="just">
                        <a:lnSpc>
                          <a:spcPts val="1300"/>
                        </a:lnSpc>
                        <a:spcAft>
                          <a:spcPts val="0"/>
                        </a:spcAft>
                      </a:pPr>
                      <a:endParaRPr lang="kk-KZ" sz="1800" b="0" dirty="0" smtClean="0">
                        <a:solidFill>
                          <a:srgbClr val="000000"/>
                        </a:solidFill>
                        <a:latin typeface="Times New Roman"/>
                        <a:ea typeface="Times New Roman"/>
                        <a:cs typeface="Times New Roman"/>
                      </a:endParaRPr>
                    </a:p>
                    <a:p>
                      <a:pPr algn="just">
                        <a:lnSpc>
                          <a:spcPts val="1300"/>
                        </a:lnSpc>
                        <a:spcAft>
                          <a:spcPts val="0"/>
                        </a:spcAft>
                      </a:pPr>
                      <a:endParaRPr lang="kk-KZ" sz="1800" b="0" dirty="0" smtClean="0">
                        <a:solidFill>
                          <a:srgbClr val="000000"/>
                        </a:solidFill>
                        <a:latin typeface="Times New Roman"/>
                        <a:ea typeface="Times New Roman"/>
                        <a:cs typeface="Times New Roman"/>
                      </a:endParaRPr>
                    </a:p>
                    <a:p>
                      <a:pPr algn="just">
                        <a:lnSpc>
                          <a:spcPts val="1300"/>
                        </a:lnSpc>
                        <a:spcAft>
                          <a:spcPts val="0"/>
                        </a:spcAft>
                      </a:pPr>
                      <a:r>
                        <a:rPr lang="kk-KZ" sz="1800" b="0" dirty="0" smtClean="0">
                          <a:solidFill>
                            <a:srgbClr val="000000"/>
                          </a:solidFill>
                          <a:latin typeface="Times New Roman"/>
                          <a:ea typeface="Times New Roman"/>
                          <a:cs typeface="Times New Roman"/>
                        </a:rPr>
                        <a:t>1</a:t>
                      </a:r>
                      <a:endParaRPr lang="ru-RU" sz="1600" b="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0583">
                <a:tc vMerge="1">
                  <a:txBody>
                    <a:bodyPr/>
                    <a:lstStyle/>
                    <a:p>
                      <a:endParaRPr lang="ru-RU"/>
                    </a:p>
                  </a:txBody>
                  <a:tcPr/>
                </a:tc>
                <a:tc vMerge="1">
                  <a:txBody>
                    <a:bodyPr/>
                    <a:lstStyle/>
                    <a:p>
                      <a:endParaRPr lang="ru-RU"/>
                    </a:p>
                  </a:txBody>
                  <a:tcPr/>
                </a:tc>
                <a:tc>
                  <a:txBody>
                    <a:bodyPr/>
                    <a:lstStyle/>
                    <a:p>
                      <a:pPr algn="just">
                        <a:lnSpc>
                          <a:spcPct val="100000"/>
                        </a:lnSpc>
                        <a:spcAft>
                          <a:spcPts val="0"/>
                        </a:spcAft>
                      </a:pPr>
                      <a:r>
                        <a:rPr lang="kk-KZ" sz="2000" b="0" dirty="0">
                          <a:solidFill>
                            <a:srgbClr val="000000"/>
                          </a:solidFill>
                          <a:latin typeface="Times New Roman"/>
                          <a:ea typeface="Times New Roman"/>
                          <a:cs typeface="Times New Roman"/>
                        </a:rPr>
                        <a:t>Сұрақтарға жауап береді</a:t>
                      </a:r>
                      <a:endParaRPr lang="ru-RU" sz="2000" b="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1300"/>
                        </a:lnSpc>
                        <a:spcAft>
                          <a:spcPts val="0"/>
                        </a:spcAft>
                      </a:pPr>
                      <a:endParaRPr lang="ru-RU" sz="1800" b="0" dirty="0" smtClean="0">
                        <a:solidFill>
                          <a:srgbClr val="000000"/>
                        </a:solidFill>
                        <a:latin typeface="Times New Roman"/>
                        <a:ea typeface="Times New Roman"/>
                        <a:cs typeface="Times New Roman"/>
                      </a:endParaRPr>
                    </a:p>
                    <a:p>
                      <a:pPr algn="just">
                        <a:lnSpc>
                          <a:spcPts val="1300"/>
                        </a:lnSpc>
                        <a:spcAft>
                          <a:spcPts val="0"/>
                        </a:spcAft>
                      </a:pPr>
                      <a:r>
                        <a:rPr lang="ru-RU" sz="1800" b="0" dirty="0" smtClean="0">
                          <a:solidFill>
                            <a:srgbClr val="000000"/>
                          </a:solidFill>
                          <a:latin typeface="Times New Roman"/>
                          <a:ea typeface="Times New Roman"/>
                          <a:cs typeface="Times New Roman"/>
                        </a:rPr>
                        <a:t>2</a:t>
                      </a:r>
                      <a:endParaRPr lang="kk-KZ" sz="1800" b="0" dirty="0">
                        <a:solidFill>
                          <a:srgbClr val="000000"/>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2988">
                <a:tc rowSpan="2">
                  <a:txBody>
                    <a:bodyPr/>
                    <a:lstStyle/>
                    <a:p>
                      <a:pPr algn="just">
                        <a:lnSpc>
                          <a:spcPts val="1300"/>
                        </a:lnSpc>
                        <a:spcAft>
                          <a:spcPts val="0"/>
                        </a:spcAft>
                      </a:pPr>
                      <a:endParaRPr lang="kk-KZ" sz="1800" b="0" i="1" dirty="0" smtClean="0">
                        <a:latin typeface="Times New Roman"/>
                        <a:ea typeface="Times New Roman"/>
                        <a:cs typeface="Times New Roman"/>
                      </a:endParaRPr>
                    </a:p>
                    <a:p>
                      <a:pPr algn="just">
                        <a:lnSpc>
                          <a:spcPct val="100000"/>
                        </a:lnSpc>
                        <a:spcAft>
                          <a:spcPts val="0"/>
                        </a:spcAft>
                      </a:pPr>
                      <a:endParaRPr lang="kk-KZ" sz="1800" b="0" i="1" dirty="0" smtClean="0">
                        <a:latin typeface="Times New Roman"/>
                        <a:ea typeface="Times New Roman"/>
                        <a:cs typeface="Times New Roman"/>
                      </a:endParaRPr>
                    </a:p>
                    <a:p>
                      <a:pPr algn="just">
                        <a:lnSpc>
                          <a:spcPct val="100000"/>
                        </a:lnSpc>
                        <a:spcAft>
                          <a:spcPts val="0"/>
                        </a:spcAft>
                      </a:pPr>
                      <a:r>
                        <a:rPr lang="kk-KZ" sz="2400" b="0" i="1" dirty="0" smtClean="0">
                          <a:latin typeface="Times New Roman"/>
                          <a:ea typeface="Times New Roman"/>
                          <a:cs typeface="Times New Roman"/>
                        </a:rPr>
                        <a:t>Негізгі </a:t>
                      </a:r>
                      <a:r>
                        <a:rPr lang="kk-KZ" sz="2400" b="0" i="1" dirty="0">
                          <a:latin typeface="Times New Roman"/>
                          <a:ea typeface="Times New Roman"/>
                          <a:cs typeface="Times New Roman"/>
                        </a:rPr>
                        <a:t>ақпаратты анықтау</a:t>
                      </a:r>
                      <a:endParaRPr lang="ru-RU" sz="2400" b="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just">
                        <a:lnSpc>
                          <a:spcPts val="1300"/>
                        </a:lnSpc>
                        <a:spcAft>
                          <a:spcPts val="0"/>
                        </a:spcAft>
                      </a:pPr>
                      <a:endParaRPr lang="ru-RU" sz="1800" b="0" dirty="0" smtClean="0">
                        <a:solidFill>
                          <a:srgbClr val="000000"/>
                        </a:solidFill>
                        <a:latin typeface="Times New Roman"/>
                        <a:ea typeface="Times New Roman"/>
                        <a:cs typeface="Times New Roman"/>
                      </a:endParaRPr>
                    </a:p>
                    <a:p>
                      <a:pPr algn="just">
                        <a:lnSpc>
                          <a:spcPts val="1300"/>
                        </a:lnSpc>
                        <a:spcAft>
                          <a:spcPts val="0"/>
                        </a:spcAft>
                      </a:pPr>
                      <a:endParaRPr lang="ru-RU" sz="1800" b="0" dirty="0" smtClean="0">
                        <a:solidFill>
                          <a:srgbClr val="000000"/>
                        </a:solidFill>
                        <a:latin typeface="Times New Roman"/>
                        <a:ea typeface="Times New Roman"/>
                        <a:cs typeface="Times New Roman"/>
                      </a:endParaRPr>
                    </a:p>
                    <a:p>
                      <a:pPr algn="just">
                        <a:lnSpc>
                          <a:spcPts val="1300"/>
                        </a:lnSpc>
                        <a:spcAft>
                          <a:spcPts val="0"/>
                        </a:spcAft>
                      </a:pPr>
                      <a:r>
                        <a:rPr lang="ru-RU" sz="1800" b="0" dirty="0" smtClean="0">
                          <a:solidFill>
                            <a:srgbClr val="000000"/>
                          </a:solidFill>
                          <a:latin typeface="Times New Roman"/>
                          <a:ea typeface="Times New Roman"/>
                          <a:cs typeface="Times New Roman"/>
                        </a:rPr>
                        <a:t>2тапсырма </a:t>
                      </a:r>
                      <a:endParaRPr lang="ru-RU" sz="1600" b="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0"/>
                        </a:spcAft>
                      </a:pPr>
                      <a:r>
                        <a:rPr lang="kk-KZ" sz="2400" b="0" dirty="0" smtClean="0">
                          <a:solidFill>
                            <a:srgbClr val="000000"/>
                          </a:solidFill>
                          <a:latin typeface="Times New Roman"/>
                          <a:ea typeface="Times New Roman"/>
                          <a:cs typeface="Times New Roman"/>
                        </a:rPr>
                        <a:t>Семантикалық </a:t>
                      </a:r>
                      <a:r>
                        <a:rPr lang="kk-KZ" sz="2400" b="0" dirty="0">
                          <a:solidFill>
                            <a:srgbClr val="000000"/>
                          </a:solidFill>
                          <a:latin typeface="Times New Roman"/>
                          <a:ea typeface="Times New Roman"/>
                          <a:cs typeface="Times New Roman"/>
                        </a:rPr>
                        <a:t>карта.</a:t>
                      </a:r>
                      <a:endParaRPr lang="ru-RU" sz="2400" b="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1300"/>
                        </a:lnSpc>
                        <a:spcAft>
                          <a:spcPts val="0"/>
                        </a:spcAft>
                      </a:pPr>
                      <a:endParaRPr lang="kk-KZ" sz="1800" b="0" dirty="0" smtClean="0">
                        <a:solidFill>
                          <a:srgbClr val="000000"/>
                        </a:solidFill>
                        <a:latin typeface="Times New Roman"/>
                        <a:ea typeface="Times New Roman"/>
                        <a:cs typeface="Times New Roman"/>
                      </a:endParaRPr>
                    </a:p>
                    <a:p>
                      <a:pPr algn="just">
                        <a:lnSpc>
                          <a:spcPts val="1300"/>
                        </a:lnSpc>
                        <a:spcAft>
                          <a:spcPts val="0"/>
                        </a:spcAft>
                      </a:pPr>
                      <a:r>
                        <a:rPr lang="kk-KZ" sz="1800" b="0" dirty="0" smtClean="0">
                          <a:solidFill>
                            <a:srgbClr val="000000"/>
                          </a:solidFill>
                          <a:latin typeface="Times New Roman"/>
                          <a:ea typeface="Times New Roman"/>
                          <a:cs typeface="Times New Roman"/>
                        </a:rPr>
                        <a:t>1</a:t>
                      </a:r>
                      <a:endParaRPr lang="ru-RU" sz="1600" b="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2203">
                <a:tc vMerge="1">
                  <a:txBody>
                    <a:bodyPr/>
                    <a:lstStyle/>
                    <a:p>
                      <a:endParaRPr lang="ru-RU"/>
                    </a:p>
                  </a:txBody>
                  <a:tcPr/>
                </a:tc>
                <a:tc vMerge="1">
                  <a:txBody>
                    <a:bodyPr/>
                    <a:lstStyle/>
                    <a:p>
                      <a:endParaRPr lang="ru-RU"/>
                    </a:p>
                  </a:txBody>
                  <a:tcPr/>
                </a:tc>
                <a:tc>
                  <a:txBody>
                    <a:bodyPr/>
                    <a:lstStyle/>
                    <a:p>
                      <a:pPr algn="l">
                        <a:lnSpc>
                          <a:spcPct val="100000"/>
                        </a:lnSpc>
                        <a:spcAft>
                          <a:spcPts val="0"/>
                        </a:spcAft>
                      </a:pPr>
                      <a:r>
                        <a:rPr lang="kk-KZ" sz="2000" b="0" dirty="0" smtClean="0">
                          <a:solidFill>
                            <a:schemeClr val="tx1"/>
                          </a:solidFill>
                          <a:latin typeface="Arial"/>
                          <a:ea typeface="Times New Roman"/>
                          <a:cs typeface="Times New Roman"/>
                        </a:rPr>
                        <a:t>Кәртішкемен</a:t>
                      </a:r>
                      <a:r>
                        <a:rPr lang="kk-KZ" sz="2000" b="0" baseline="0" dirty="0" smtClean="0">
                          <a:solidFill>
                            <a:schemeClr val="tx1"/>
                          </a:solidFill>
                          <a:latin typeface="Arial"/>
                          <a:ea typeface="Times New Roman"/>
                          <a:cs typeface="Times New Roman"/>
                        </a:rPr>
                        <a:t> жұмыс</a:t>
                      </a:r>
                      <a:endParaRPr lang="ru-RU" sz="2000" b="0" dirty="0">
                        <a:solidFill>
                          <a:schemeClr val="tx1"/>
                        </a:solidFill>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1300"/>
                        </a:lnSpc>
                        <a:spcAft>
                          <a:spcPts val="0"/>
                        </a:spcAft>
                      </a:pPr>
                      <a:endParaRPr lang="kk-KZ" sz="1800" b="0" dirty="0" smtClean="0">
                        <a:solidFill>
                          <a:srgbClr val="000000"/>
                        </a:solidFill>
                        <a:latin typeface="Times New Roman"/>
                        <a:ea typeface="Times New Roman"/>
                        <a:cs typeface="Times New Roman"/>
                      </a:endParaRPr>
                    </a:p>
                    <a:p>
                      <a:pPr algn="just">
                        <a:lnSpc>
                          <a:spcPts val="1300"/>
                        </a:lnSpc>
                        <a:spcAft>
                          <a:spcPts val="0"/>
                        </a:spcAft>
                      </a:pPr>
                      <a:r>
                        <a:rPr lang="kk-KZ" sz="1800" b="0" dirty="0" smtClean="0">
                          <a:solidFill>
                            <a:srgbClr val="000000"/>
                          </a:solidFill>
                          <a:latin typeface="Times New Roman"/>
                          <a:ea typeface="Times New Roman"/>
                          <a:cs typeface="Times New Roman"/>
                        </a:rPr>
                        <a:t>1</a:t>
                      </a:r>
                    </a:p>
                    <a:p>
                      <a:pPr algn="just">
                        <a:lnSpc>
                          <a:spcPts val="1300"/>
                        </a:lnSpc>
                        <a:spcAft>
                          <a:spcPts val="0"/>
                        </a:spcAft>
                      </a:pPr>
                      <a:endParaRPr lang="ru-RU" sz="1600" b="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01166">
                <a:tc>
                  <a:txBody>
                    <a:bodyPr/>
                    <a:lstStyle/>
                    <a:p>
                      <a:pPr algn="just">
                        <a:lnSpc>
                          <a:spcPts val="1300"/>
                        </a:lnSpc>
                        <a:spcAft>
                          <a:spcPts val="0"/>
                        </a:spcAft>
                      </a:pPr>
                      <a:endParaRPr lang="kk-KZ" sz="1800" b="0" i="1" dirty="0" smtClean="0">
                        <a:latin typeface="Times New Roman"/>
                        <a:ea typeface="Times New Roman"/>
                        <a:cs typeface="Times New Roman"/>
                      </a:endParaRPr>
                    </a:p>
                    <a:p>
                      <a:pPr algn="just">
                        <a:lnSpc>
                          <a:spcPct val="100000"/>
                        </a:lnSpc>
                        <a:spcAft>
                          <a:spcPts val="0"/>
                        </a:spcAft>
                      </a:pPr>
                      <a:r>
                        <a:rPr lang="kk-KZ" sz="2000" b="0" i="1" dirty="0" smtClean="0">
                          <a:latin typeface="Times New Roman"/>
                          <a:ea typeface="Times New Roman"/>
                          <a:cs typeface="Times New Roman"/>
                        </a:rPr>
                        <a:t>Мекен </a:t>
                      </a:r>
                      <a:r>
                        <a:rPr lang="kk-KZ" sz="2000" b="0" i="1" dirty="0">
                          <a:latin typeface="Times New Roman"/>
                          <a:ea typeface="Times New Roman"/>
                          <a:cs typeface="Times New Roman"/>
                        </a:rPr>
                        <a:t>және мезгіл үстеулерді ауызша және жазба жұмыстарда орынды қолдану</a:t>
                      </a:r>
                      <a:endParaRPr lang="ru-RU" sz="2000" b="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1300"/>
                        </a:lnSpc>
                        <a:spcAft>
                          <a:spcPts val="0"/>
                        </a:spcAft>
                      </a:pPr>
                      <a:endParaRPr lang="ru-RU" sz="1800" b="0" dirty="0" smtClean="0">
                        <a:solidFill>
                          <a:srgbClr val="000000"/>
                        </a:solidFill>
                        <a:latin typeface="Times New Roman"/>
                        <a:ea typeface="Times New Roman"/>
                        <a:cs typeface="Times New Roman"/>
                      </a:endParaRPr>
                    </a:p>
                    <a:p>
                      <a:pPr algn="just">
                        <a:lnSpc>
                          <a:spcPts val="1300"/>
                        </a:lnSpc>
                        <a:spcAft>
                          <a:spcPts val="0"/>
                        </a:spcAft>
                      </a:pPr>
                      <a:r>
                        <a:rPr lang="kk-KZ" sz="1800" b="0" dirty="0" smtClean="0">
                          <a:solidFill>
                            <a:srgbClr val="000000"/>
                          </a:solidFill>
                          <a:latin typeface="Times New Roman"/>
                          <a:ea typeface="Times New Roman"/>
                          <a:cs typeface="Times New Roman"/>
                        </a:rPr>
                        <a:t>2</a:t>
                      </a:r>
                    </a:p>
                    <a:p>
                      <a:pPr algn="just">
                        <a:lnSpc>
                          <a:spcPts val="1300"/>
                        </a:lnSpc>
                        <a:spcAft>
                          <a:spcPts val="0"/>
                        </a:spcAft>
                      </a:pPr>
                      <a:endParaRPr lang="ru-RU" sz="1800" b="0" dirty="0" smtClean="0">
                        <a:solidFill>
                          <a:srgbClr val="000000"/>
                        </a:solidFill>
                        <a:latin typeface="Times New Roman"/>
                        <a:ea typeface="Times New Roman"/>
                        <a:cs typeface="Times New Roman"/>
                      </a:endParaRPr>
                    </a:p>
                    <a:p>
                      <a:pPr algn="just">
                        <a:lnSpc>
                          <a:spcPts val="1300"/>
                        </a:lnSpc>
                        <a:spcAft>
                          <a:spcPts val="0"/>
                        </a:spcAft>
                      </a:pPr>
                      <a:r>
                        <a:rPr lang="ru-RU" sz="1800" b="0" dirty="0" err="1" smtClean="0">
                          <a:solidFill>
                            <a:srgbClr val="000000"/>
                          </a:solidFill>
                          <a:latin typeface="Times New Roman"/>
                          <a:ea typeface="Times New Roman"/>
                          <a:cs typeface="Times New Roman"/>
                        </a:rPr>
                        <a:t>Тапсырма</a:t>
                      </a:r>
                      <a:endParaRPr lang="ru-RU" sz="1600" b="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1300"/>
                        </a:lnSpc>
                        <a:spcBef>
                          <a:spcPts val="300"/>
                        </a:spcBef>
                        <a:spcAft>
                          <a:spcPts val="300"/>
                        </a:spcAft>
                      </a:pPr>
                      <a:endParaRPr lang="kk-KZ" sz="1400" b="1" dirty="0" smtClean="0">
                        <a:latin typeface="Times New Roman"/>
                        <a:ea typeface="Times New Roman"/>
                        <a:cs typeface="Times New Roman"/>
                      </a:endParaRPr>
                    </a:p>
                    <a:p>
                      <a:pPr algn="just">
                        <a:lnSpc>
                          <a:spcPts val="1300"/>
                        </a:lnSpc>
                        <a:spcBef>
                          <a:spcPts val="300"/>
                        </a:spcBef>
                        <a:spcAft>
                          <a:spcPts val="300"/>
                        </a:spcAft>
                      </a:pPr>
                      <a:r>
                        <a:rPr lang="kk-KZ" sz="1400" dirty="0" smtClean="0">
                          <a:latin typeface="Times New Roman"/>
                          <a:ea typeface="Times New Roman"/>
                          <a:cs typeface="Times New Roman"/>
                        </a:rPr>
                        <a:t> </a:t>
                      </a:r>
                      <a:r>
                        <a:rPr lang="kk-KZ" sz="1400" dirty="0">
                          <a:latin typeface="Times New Roman"/>
                          <a:ea typeface="Times New Roman"/>
                          <a:cs typeface="Times New Roman"/>
                        </a:rPr>
                        <a:t>Қайда ?деген сұраққа </a:t>
                      </a:r>
                      <a:r>
                        <a:rPr lang="kk-KZ" sz="1400" dirty="0" smtClean="0">
                          <a:latin typeface="Times New Roman"/>
                          <a:ea typeface="Times New Roman"/>
                          <a:cs typeface="Times New Roman"/>
                        </a:rPr>
                        <a:t>сөздерді </a:t>
                      </a:r>
                      <a:r>
                        <a:rPr lang="kk-KZ" sz="1400" dirty="0">
                          <a:latin typeface="Times New Roman"/>
                          <a:ea typeface="Times New Roman"/>
                          <a:cs typeface="Times New Roman"/>
                        </a:rPr>
                        <a:t>табу (қасына, алдына, жөніне)</a:t>
                      </a:r>
                      <a:endParaRPr lang="ru-RU" sz="1400" dirty="0">
                        <a:latin typeface="Arial"/>
                        <a:ea typeface="Times New Roman"/>
                        <a:cs typeface="Times New Roman"/>
                      </a:endParaRPr>
                    </a:p>
                    <a:p>
                      <a:pPr algn="just">
                        <a:lnSpc>
                          <a:spcPts val="1300"/>
                        </a:lnSpc>
                        <a:spcBef>
                          <a:spcPts val="300"/>
                        </a:spcBef>
                        <a:spcAft>
                          <a:spcPts val="300"/>
                        </a:spcAft>
                      </a:pPr>
                      <a:r>
                        <a:rPr lang="kk-KZ" sz="1400" dirty="0" smtClean="0">
                          <a:latin typeface="Times New Roman"/>
                          <a:ea typeface="Times New Roman"/>
                          <a:cs typeface="Times New Roman"/>
                        </a:rPr>
                        <a:t> </a:t>
                      </a:r>
                      <a:r>
                        <a:rPr lang="kk-KZ" sz="1400" dirty="0">
                          <a:latin typeface="Times New Roman"/>
                          <a:ea typeface="Times New Roman"/>
                          <a:cs typeface="Times New Roman"/>
                        </a:rPr>
                        <a:t>Қашан? деген </a:t>
                      </a:r>
                      <a:r>
                        <a:rPr lang="kk-KZ" sz="1400">
                          <a:latin typeface="Times New Roman"/>
                          <a:ea typeface="Times New Roman"/>
                          <a:cs typeface="Times New Roman"/>
                        </a:rPr>
                        <a:t>сұраққа </a:t>
                      </a:r>
                      <a:r>
                        <a:rPr lang="kk-KZ" sz="1400" smtClean="0">
                          <a:latin typeface="Times New Roman"/>
                          <a:ea typeface="Times New Roman"/>
                          <a:cs typeface="Times New Roman"/>
                        </a:rPr>
                        <a:t>сөздерді </a:t>
                      </a:r>
                      <a:r>
                        <a:rPr lang="kk-KZ" sz="1400" dirty="0">
                          <a:latin typeface="Times New Roman"/>
                          <a:ea typeface="Times New Roman"/>
                          <a:cs typeface="Times New Roman"/>
                        </a:rPr>
                        <a:t>табу( ертеде, бір күні)</a:t>
                      </a:r>
                      <a:endParaRPr lang="ru-RU" sz="1400" dirty="0">
                        <a:latin typeface="Arial"/>
                        <a:ea typeface="Times New Roman"/>
                        <a:cs typeface="Times New Roman"/>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1300"/>
                        </a:lnSpc>
                        <a:spcAft>
                          <a:spcPts val="0"/>
                        </a:spcAft>
                      </a:pPr>
                      <a:endParaRPr lang="kk-KZ" sz="1800" b="0" dirty="0" smtClean="0">
                        <a:solidFill>
                          <a:srgbClr val="000000"/>
                        </a:solidFill>
                        <a:latin typeface="Times New Roman"/>
                        <a:ea typeface="Times New Roman"/>
                        <a:cs typeface="Times New Roman"/>
                      </a:endParaRPr>
                    </a:p>
                    <a:p>
                      <a:pPr algn="just">
                        <a:lnSpc>
                          <a:spcPts val="1300"/>
                        </a:lnSpc>
                        <a:spcAft>
                          <a:spcPts val="0"/>
                        </a:spcAft>
                      </a:pPr>
                      <a:endParaRPr lang="kk-KZ" sz="1800" b="0" dirty="0" smtClean="0">
                        <a:solidFill>
                          <a:srgbClr val="000000"/>
                        </a:solidFill>
                        <a:latin typeface="Times New Roman"/>
                        <a:ea typeface="Times New Roman"/>
                        <a:cs typeface="Times New Roman"/>
                      </a:endParaRPr>
                    </a:p>
                    <a:p>
                      <a:pPr algn="just">
                        <a:lnSpc>
                          <a:spcPts val="1300"/>
                        </a:lnSpc>
                        <a:spcAft>
                          <a:spcPts val="0"/>
                        </a:spcAft>
                      </a:pPr>
                      <a:endParaRPr lang="kk-KZ" sz="1800" b="0" dirty="0" smtClean="0">
                        <a:solidFill>
                          <a:srgbClr val="000000"/>
                        </a:solidFill>
                        <a:latin typeface="Times New Roman"/>
                        <a:ea typeface="Times New Roman"/>
                        <a:cs typeface="Times New Roman"/>
                      </a:endParaRPr>
                    </a:p>
                    <a:p>
                      <a:pPr algn="just">
                        <a:lnSpc>
                          <a:spcPts val="1300"/>
                        </a:lnSpc>
                        <a:spcAft>
                          <a:spcPts val="0"/>
                        </a:spcAft>
                      </a:pPr>
                      <a:r>
                        <a:rPr lang="kk-KZ" sz="1800" b="0" dirty="0" smtClean="0">
                          <a:solidFill>
                            <a:srgbClr val="000000"/>
                          </a:solidFill>
                          <a:latin typeface="Times New Roman"/>
                          <a:ea typeface="Times New Roman"/>
                          <a:cs typeface="Times New Roman"/>
                        </a:rPr>
                        <a:t>2</a:t>
                      </a:r>
                      <a:endParaRPr lang="ru-RU" sz="1600" b="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0583">
                <a:tc>
                  <a:txBody>
                    <a:bodyPr/>
                    <a:lstStyle/>
                    <a:p>
                      <a:pPr algn="just">
                        <a:lnSpc>
                          <a:spcPts val="1300"/>
                        </a:lnSpc>
                        <a:spcAft>
                          <a:spcPts val="0"/>
                        </a:spcAft>
                      </a:pPr>
                      <a:endParaRPr lang="ru-RU" sz="1600" b="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1300"/>
                        </a:lnSpc>
                        <a:spcAft>
                          <a:spcPts val="0"/>
                        </a:spcAft>
                      </a:pPr>
                      <a:endParaRPr lang="ru-RU" sz="1600" b="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1300"/>
                        </a:lnSpc>
                        <a:spcAft>
                          <a:spcPts val="0"/>
                        </a:spcAft>
                      </a:pPr>
                      <a:endParaRPr lang="kk-KZ" sz="1800" b="0" dirty="0">
                        <a:solidFill>
                          <a:srgbClr val="000000"/>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ts val="1300"/>
                        </a:lnSpc>
                        <a:spcAft>
                          <a:spcPts val="0"/>
                        </a:spcAft>
                      </a:pPr>
                      <a:endParaRPr lang="kk-KZ" sz="1800" b="0" dirty="0" smtClean="0">
                        <a:solidFill>
                          <a:srgbClr val="000000"/>
                        </a:solidFill>
                        <a:latin typeface="Times New Roman"/>
                        <a:ea typeface="Times New Roman"/>
                        <a:cs typeface="Times New Roman"/>
                      </a:endParaRPr>
                    </a:p>
                    <a:p>
                      <a:pPr algn="just">
                        <a:lnSpc>
                          <a:spcPts val="1300"/>
                        </a:lnSpc>
                        <a:spcAft>
                          <a:spcPts val="0"/>
                        </a:spcAft>
                      </a:pPr>
                      <a:r>
                        <a:rPr lang="kk-KZ" sz="1800" b="0" dirty="0" smtClean="0">
                          <a:solidFill>
                            <a:srgbClr val="000000"/>
                          </a:solidFill>
                          <a:latin typeface="Times New Roman"/>
                          <a:ea typeface="Times New Roman"/>
                          <a:cs typeface="Times New Roman"/>
                        </a:rPr>
                        <a:t>7</a:t>
                      </a:r>
                      <a:endParaRPr lang="ru-RU" sz="1600" b="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advTm="15000"/>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4"/>
</p:tagLst>
</file>

<file path=ppt/tags/tag2.xml><?xml version="1.0" encoding="utf-8"?>
<p:tagLst xmlns:a="http://schemas.openxmlformats.org/drawingml/2006/main" xmlns:r="http://schemas.openxmlformats.org/officeDocument/2006/relationships" xmlns:p="http://schemas.openxmlformats.org/presentationml/2006/main">
  <p:tag name="TIMING" val="|0"/>
</p:tagLst>
</file>

<file path=ppt/tags/tag3.xml><?xml version="1.0" encoding="utf-8"?>
<p:tagLst xmlns:a="http://schemas.openxmlformats.org/drawingml/2006/main" xmlns:r="http://schemas.openxmlformats.org/officeDocument/2006/relationships" xmlns:p="http://schemas.openxmlformats.org/presentationml/2006/main">
  <p:tag name="TIMING" val="|0.4"/>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1301</TotalTime>
  <Words>542</Words>
  <Application>Microsoft Office PowerPoint</Application>
  <PresentationFormat>Экран (4:3)</PresentationFormat>
  <Paragraphs>174</Paragraphs>
  <Slides>17</Slides>
  <Notes>0</Notes>
  <HiddenSlides>0</HiddenSlides>
  <MMClips>3</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Тема Office</vt:lpstr>
      <vt:lpstr>Слайд 1</vt:lpstr>
      <vt:lpstr>Слайд 2</vt:lpstr>
      <vt:lpstr>Сабақтың мақсаты:</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Олег</dc:creator>
  <cp:lastModifiedBy>Cири</cp:lastModifiedBy>
  <cp:revision>130</cp:revision>
  <dcterms:created xsi:type="dcterms:W3CDTF">2012-08-02T12:17:38Z</dcterms:created>
  <dcterms:modified xsi:type="dcterms:W3CDTF">2018-01-10T14:50:54Z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237482</vt:lpwstr>
  </property>
  <property fmtid="{D5CDD505-2E9C-101B-9397-08002B2CF9AE}" pid="3" name="NXPowerLiteSettings">
    <vt:lpwstr>F7000400038000</vt:lpwstr>
  </property>
  <property fmtid="{D5CDD505-2E9C-101B-9397-08002B2CF9AE}" pid="4" name="NXPowerLiteVersion">
    <vt:lpwstr>D5.0.3</vt:lpwstr>
  </property>
</Properties>
</file>